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87" r:id="rId2"/>
    <p:sldId id="441" r:id="rId3"/>
    <p:sldId id="442" r:id="rId4"/>
    <p:sldId id="417" r:id="rId5"/>
    <p:sldId id="432" r:id="rId6"/>
    <p:sldId id="409" r:id="rId7"/>
    <p:sldId id="410" r:id="rId8"/>
    <p:sldId id="405" r:id="rId9"/>
    <p:sldId id="420" r:id="rId10"/>
    <p:sldId id="428" r:id="rId11"/>
    <p:sldId id="421" r:id="rId12"/>
    <p:sldId id="422" r:id="rId13"/>
    <p:sldId id="423" r:id="rId14"/>
    <p:sldId id="424" r:id="rId15"/>
    <p:sldId id="425" r:id="rId16"/>
    <p:sldId id="426" r:id="rId17"/>
    <p:sldId id="429" r:id="rId18"/>
    <p:sldId id="427" r:id="rId19"/>
    <p:sldId id="430" r:id="rId20"/>
    <p:sldId id="431" r:id="rId21"/>
    <p:sldId id="443" r:id="rId22"/>
    <p:sldId id="437" r:id="rId23"/>
    <p:sldId id="436" r:id="rId24"/>
    <p:sldId id="419" r:id="rId25"/>
    <p:sldId id="433" r:id="rId26"/>
    <p:sldId id="434" r:id="rId27"/>
    <p:sldId id="435" r:id="rId28"/>
    <p:sldId id="395" r:id="rId29"/>
  </p:sldIdLst>
  <p:sldSz cx="12192000" cy="6858000"/>
  <p:notesSz cx="6797675" cy="9926638"/>
  <p:embeddedFontLst>
    <p:embeddedFont>
      <p:font typeface="Book Antiqua" panose="02040602050305030304" pitchFamily="18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golian Baiti" panose="03000500000000000000" pitchFamily="66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nowicz Aleksandra" initials="AR" lastIdx="1" clrIdx="0">
    <p:extLst>
      <p:ext uri="{19B8F6BF-5375-455C-9EA6-DF929625EA0E}">
        <p15:presenceInfo xmlns:p15="http://schemas.microsoft.com/office/powerpoint/2012/main" userId="Romanowicz Aleksand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363"/>
    <a:srgbClr val="5B9BD5"/>
    <a:srgbClr val="636160"/>
    <a:srgbClr val="FFCC00"/>
    <a:srgbClr val="FFCC99"/>
    <a:srgbClr val="FFFFFF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yl ciemny 2 - Akcent 5/Ak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5565" autoAdjust="0"/>
  </p:normalViewPr>
  <p:slideViewPr>
    <p:cSldViewPr snapToGrid="0">
      <p:cViewPr varScale="1">
        <p:scale>
          <a:sx n="153" d="100"/>
          <a:sy n="153" d="100"/>
        </p:scale>
        <p:origin x="59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0E9A7B-6749-4609-BDED-0A8533F4ACB3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A99EAD4C-54E9-4C0E-83AB-DC3A056A1E81}">
      <dgm:prSet phldrT="[Tekst]"/>
      <dgm:spPr/>
      <dgm:t>
        <a:bodyPr anchor="t"/>
        <a:lstStyle/>
        <a:p>
          <a:r>
            <a:rPr lang="pl-PL" altLang="pl-PL" b="1" dirty="0" smtClean="0">
              <a:ea typeface="Mongolian Baiti" panose="03000500000000000000" pitchFamily="66" charset="0"/>
            </a:rPr>
            <a:t>I FAZA</a:t>
          </a:r>
        </a:p>
        <a:p>
          <a:endParaRPr lang="pl-PL" altLang="pl-PL" b="1" dirty="0" smtClean="0">
            <a:ea typeface="Mongolian Baiti" panose="03000500000000000000" pitchFamily="66" charset="0"/>
          </a:endParaRPr>
        </a:p>
        <a:p>
          <a:r>
            <a:rPr lang="pl-PL" altLang="pl-PL" b="1" dirty="0" smtClean="0">
              <a:ea typeface="Mongolian Baiti" panose="03000500000000000000" pitchFamily="66" charset="0"/>
            </a:rPr>
            <a:t>Animacja lokalna mieszkańców </a:t>
          </a:r>
          <a:endParaRPr lang="pl-PL" b="1" dirty="0"/>
        </a:p>
      </dgm:t>
    </dgm:pt>
    <dgm:pt modelId="{BED85997-4794-4E72-9CDD-B0D8DC1F46FC}" type="parTrans" cxnId="{73533090-2494-42FF-8041-42362A7AC026}">
      <dgm:prSet/>
      <dgm:spPr/>
      <dgm:t>
        <a:bodyPr/>
        <a:lstStyle/>
        <a:p>
          <a:endParaRPr lang="pl-PL"/>
        </a:p>
      </dgm:t>
    </dgm:pt>
    <dgm:pt modelId="{C6D2D433-1FE5-46BE-B691-BBCBA5A09687}" type="sibTrans" cxnId="{73533090-2494-42FF-8041-42362A7AC026}">
      <dgm:prSet/>
      <dgm:spPr/>
      <dgm:t>
        <a:bodyPr/>
        <a:lstStyle/>
        <a:p>
          <a:endParaRPr lang="pl-PL"/>
        </a:p>
      </dgm:t>
    </dgm:pt>
    <dgm:pt modelId="{92DF8E93-1F65-4577-B2DD-99FDFA22F047}">
      <dgm:prSet phldrT="[Tekst]" custT="1"/>
      <dgm:spPr/>
      <dgm:t>
        <a:bodyPr anchor="t"/>
        <a:lstStyle/>
        <a:p>
          <a:r>
            <a:rPr lang="pl-PL" sz="1800" b="1" dirty="0" smtClean="0"/>
            <a:t>II FAZA</a:t>
          </a:r>
        </a:p>
        <a:p>
          <a:endParaRPr lang="pl-PL" altLang="pl-PL" sz="1050" b="1" dirty="0" smtClean="0">
            <a:ea typeface="Mongolian Baiti" panose="03000500000000000000" pitchFamily="66" charset="0"/>
          </a:endParaRPr>
        </a:p>
        <a:p>
          <a:r>
            <a:rPr lang="pl-PL" altLang="pl-PL" sz="1800" b="1" dirty="0" smtClean="0">
              <a:ea typeface="Mongolian Baiti" panose="03000500000000000000" pitchFamily="66" charset="0"/>
            </a:rPr>
            <a:t>Realizacja przedsięwzięć inwestycyjnych </a:t>
          </a:r>
          <a:endParaRPr lang="pl-PL" sz="1800" b="1" dirty="0"/>
        </a:p>
      </dgm:t>
    </dgm:pt>
    <dgm:pt modelId="{4857109C-CDDC-45CD-AB06-B38E3F07044E}" type="parTrans" cxnId="{D354A4FE-7D54-4FEF-8B13-377C7BA3B5AF}">
      <dgm:prSet/>
      <dgm:spPr/>
      <dgm:t>
        <a:bodyPr/>
        <a:lstStyle/>
        <a:p>
          <a:endParaRPr lang="pl-PL"/>
        </a:p>
      </dgm:t>
    </dgm:pt>
    <dgm:pt modelId="{0957513F-63E1-4D40-9E0F-1DCF272F927D}" type="sibTrans" cxnId="{D354A4FE-7D54-4FEF-8B13-377C7BA3B5AF}">
      <dgm:prSet/>
      <dgm:spPr/>
      <dgm:t>
        <a:bodyPr/>
        <a:lstStyle/>
        <a:p>
          <a:endParaRPr lang="pl-PL"/>
        </a:p>
      </dgm:t>
    </dgm:pt>
    <dgm:pt modelId="{0BE7F0AA-86B9-419A-AF35-C0C6D4B094CD}">
      <dgm:prSet phldrT="[Tekst]"/>
      <dgm:spPr/>
      <dgm:t>
        <a:bodyPr/>
        <a:lstStyle/>
        <a:p>
          <a:r>
            <a:rPr lang="pl-PL" b="1" dirty="0" smtClean="0"/>
            <a:t>III FAZA</a:t>
          </a:r>
        </a:p>
        <a:p>
          <a:r>
            <a:rPr lang="pl-PL" altLang="pl-PL" b="1" dirty="0" smtClean="0">
              <a:ea typeface="Mongolian Baiti" panose="03000500000000000000" pitchFamily="66" charset="0"/>
            </a:rPr>
            <a:t>Organizacja min. 1 wydarzenia związanego z każdą ze zrealizowanych inwestycji. </a:t>
          </a:r>
          <a:endParaRPr lang="pl-PL" dirty="0"/>
        </a:p>
      </dgm:t>
    </dgm:pt>
    <dgm:pt modelId="{79F52D1A-7517-42D8-9A31-1CD4FF162569}" type="parTrans" cxnId="{7C7E98EF-ED67-426B-AB9C-7C9AEB242FEF}">
      <dgm:prSet/>
      <dgm:spPr/>
      <dgm:t>
        <a:bodyPr/>
        <a:lstStyle/>
        <a:p>
          <a:endParaRPr lang="pl-PL"/>
        </a:p>
      </dgm:t>
    </dgm:pt>
    <dgm:pt modelId="{FEC0AF3F-9EB5-4693-B115-D2821F29816C}" type="sibTrans" cxnId="{7C7E98EF-ED67-426B-AB9C-7C9AEB242FEF}">
      <dgm:prSet/>
      <dgm:spPr/>
      <dgm:t>
        <a:bodyPr/>
        <a:lstStyle/>
        <a:p>
          <a:endParaRPr lang="pl-PL"/>
        </a:p>
      </dgm:t>
    </dgm:pt>
    <dgm:pt modelId="{C0B612C0-DD68-40C0-8959-9BE39BC7185E}" type="pres">
      <dgm:prSet presAssocID="{A80E9A7B-6749-4609-BDED-0A8533F4ACB3}" presName="Name0" presStyleCnt="0">
        <dgm:presLayoutVars>
          <dgm:dir/>
          <dgm:resizeHandles val="exact"/>
        </dgm:presLayoutVars>
      </dgm:prSet>
      <dgm:spPr/>
    </dgm:pt>
    <dgm:pt modelId="{777D8CBE-9E01-4F54-A6E1-2D657ECD070F}" type="pres">
      <dgm:prSet presAssocID="{A99EAD4C-54E9-4C0E-83AB-DC3A056A1E8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B6E7E5F-D880-4182-8543-E51410AE64B2}" type="pres">
      <dgm:prSet presAssocID="{C6D2D433-1FE5-46BE-B691-BBCBA5A09687}" presName="sibTrans" presStyleLbl="sibTrans2D1" presStyleIdx="0" presStyleCnt="2"/>
      <dgm:spPr/>
      <dgm:t>
        <a:bodyPr/>
        <a:lstStyle/>
        <a:p>
          <a:endParaRPr lang="pl-PL"/>
        </a:p>
      </dgm:t>
    </dgm:pt>
    <dgm:pt modelId="{1F5A8019-D84B-4D0D-B195-EC7B3F0FF682}" type="pres">
      <dgm:prSet presAssocID="{C6D2D433-1FE5-46BE-B691-BBCBA5A09687}" presName="connectorText" presStyleLbl="sibTrans2D1" presStyleIdx="0" presStyleCnt="2"/>
      <dgm:spPr/>
      <dgm:t>
        <a:bodyPr/>
        <a:lstStyle/>
        <a:p>
          <a:endParaRPr lang="pl-PL"/>
        </a:p>
      </dgm:t>
    </dgm:pt>
    <dgm:pt modelId="{0A12DA17-1BE6-4693-B3A1-95245D53128B}" type="pres">
      <dgm:prSet presAssocID="{92DF8E93-1F65-4577-B2DD-99FDFA22F04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BC9372A-D4AD-4872-8323-D3E9BAC7A71D}" type="pres">
      <dgm:prSet presAssocID="{0957513F-63E1-4D40-9E0F-1DCF272F927D}" presName="sibTrans" presStyleLbl="sibTrans2D1" presStyleIdx="1" presStyleCnt="2"/>
      <dgm:spPr/>
      <dgm:t>
        <a:bodyPr/>
        <a:lstStyle/>
        <a:p>
          <a:endParaRPr lang="pl-PL"/>
        </a:p>
      </dgm:t>
    </dgm:pt>
    <dgm:pt modelId="{1302E4FF-7E74-4944-9416-9A2B1E29F065}" type="pres">
      <dgm:prSet presAssocID="{0957513F-63E1-4D40-9E0F-1DCF272F927D}" presName="connectorText" presStyleLbl="sibTrans2D1" presStyleIdx="1" presStyleCnt="2"/>
      <dgm:spPr/>
      <dgm:t>
        <a:bodyPr/>
        <a:lstStyle/>
        <a:p>
          <a:endParaRPr lang="pl-PL"/>
        </a:p>
      </dgm:t>
    </dgm:pt>
    <dgm:pt modelId="{10E8340B-9564-469D-B358-6E42705E4817}" type="pres">
      <dgm:prSet presAssocID="{0BE7F0AA-86B9-419A-AF35-C0C6D4B094C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C7E98EF-ED67-426B-AB9C-7C9AEB242FEF}" srcId="{A80E9A7B-6749-4609-BDED-0A8533F4ACB3}" destId="{0BE7F0AA-86B9-419A-AF35-C0C6D4B094CD}" srcOrd="2" destOrd="0" parTransId="{79F52D1A-7517-42D8-9A31-1CD4FF162569}" sibTransId="{FEC0AF3F-9EB5-4693-B115-D2821F29816C}"/>
    <dgm:cxn modelId="{2D2478FB-DC2E-48FE-97A2-08823F3B0640}" type="presOf" srcId="{0BE7F0AA-86B9-419A-AF35-C0C6D4B094CD}" destId="{10E8340B-9564-469D-B358-6E42705E4817}" srcOrd="0" destOrd="0" presId="urn:microsoft.com/office/officeart/2005/8/layout/process1"/>
    <dgm:cxn modelId="{73533090-2494-42FF-8041-42362A7AC026}" srcId="{A80E9A7B-6749-4609-BDED-0A8533F4ACB3}" destId="{A99EAD4C-54E9-4C0E-83AB-DC3A056A1E81}" srcOrd="0" destOrd="0" parTransId="{BED85997-4794-4E72-9CDD-B0D8DC1F46FC}" sibTransId="{C6D2D433-1FE5-46BE-B691-BBCBA5A09687}"/>
    <dgm:cxn modelId="{1798E613-5555-4BF5-82F7-B76A2CE8D38E}" type="presOf" srcId="{0957513F-63E1-4D40-9E0F-1DCF272F927D}" destId="{1302E4FF-7E74-4944-9416-9A2B1E29F065}" srcOrd="1" destOrd="0" presId="urn:microsoft.com/office/officeart/2005/8/layout/process1"/>
    <dgm:cxn modelId="{76EFAEEC-C7F7-4978-A8EB-CFFCBEFA16E6}" type="presOf" srcId="{C6D2D433-1FE5-46BE-B691-BBCBA5A09687}" destId="{4B6E7E5F-D880-4182-8543-E51410AE64B2}" srcOrd="0" destOrd="0" presId="urn:microsoft.com/office/officeart/2005/8/layout/process1"/>
    <dgm:cxn modelId="{4DDCA890-F544-4BB5-B22D-3A22857822B8}" type="presOf" srcId="{0957513F-63E1-4D40-9E0F-1DCF272F927D}" destId="{6BC9372A-D4AD-4872-8323-D3E9BAC7A71D}" srcOrd="0" destOrd="0" presId="urn:microsoft.com/office/officeart/2005/8/layout/process1"/>
    <dgm:cxn modelId="{2E134FB3-8D7B-4AA9-BF44-5E162FAC69E5}" type="presOf" srcId="{A99EAD4C-54E9-4C0E-83AB-DC3A056A1E81}" destId="{777D8CBE-9E01-4F54-A6E1-2D657ECD070F}" srcOrd="0" destOrd="0" presId="urn:microsoft.com/office/officeart/2005/8/layout/process1"/>
    <dgm:cxn modelId="{0107F51F-EFA5-4152-85A1-66CB676DC3DA}" type="presOf" srcId="{A80E9A7B-6749-4609-BDED-0A8533F4ACB3}" destId="{C0B612C0-DD68-40C0-8959-9BE39BC7185E}" srcOrd="0" destOrd="0" presId="urn:microsoft.com/office/officeart/2005/8/layout/process1"/>
    <dgm:cxn modelId="{AF7D2366-79F0-4FED-9F49-A519F0E7ADCE}" type="presOf" srcId="{92DF8E93-1F65-4577-B2DD-99FDFA22F047}" destId="{0A12DA17-1BE6-4693-B3A1-95245D53128B}" srcOrd="0" destOrd="0" presId="urn:microsoft.com/office/officeart/2005/8/layout/process1"/>
    <dgm:cxn modelId="{D354A4FE-7D54-4FEF-8B13-377C7BA3B5AF}" srcId="{A80E9A7B-6749-4609-BDED-0A8533F4ACB3}" destId="{92DF8E93-1F65-4577-B2DD-99FDFA22F047}" srcOrd="1" destOrd="0" parTransId="{4857109C-CDDC-45CD-AB06-B38E3F07044E}" sibTransId="{0957513F-63E1-4D40-9E0F-1DCF272F927D}"/>
    <dgm:cxn modelId="{D69C682A-CB78-4A02-98ED-A0C2E5932CAB}" type="presOf" srcId="{C6D2D433-1FE5-46BE-B691-BBCBA5A09687}" destId="{1F5A8019-D84B-4D0D-B195-EC7B3F0FF682}" srcOrd="1" destOrd="0" presId="urn:microsoft.com/office/officeart/2005/8/layout/process1"/>
    <dgm:cxn modelId="{4028EFC6-27AC-4DA8-81F7-D7ADD040BA93}" type="presParOf" srcId="{C0B612C0-DD68-40C0-8959-9BE39BC7185E}" destId="{777D8CBE-9E01-4F54-A6E1-2D657ECD070F}" srcOrd="0" destOrd="0" presId="urn:microsoft.com/office/officeart/2005/8/layout/process1"/>
    <dgm:cxn modelId="{8FD46AD9-6196-4A4D-885F-19015705A072}" type="presParOf" srcId="{C0B612C0-DD68-40C0-8959-9BE39BC7185E}" destId="{4B6E7E5F-D880-4182-8543-E51410AE64B2}" srcOrd="1" destOrd="0" presId="urn:microsoft.com/office/officeart/2005/8/layout/process1"/>
    <dgm:cxn modelId="{17C82AC7-C302-42E8-8832-812C5F8047F6}" type="presParOf" srcId="{4B6E7E5F-D880-4182-8543-E51410AE64B2}" destId="{1F5A8019-D84B-4D0D-B195-EC7B3F0FF682}" srcOrd="0" destOrd="0" presId="urn:microsoft.com/office/officeart/2005/8/layout/process1"/>
    <dgm:cxn modelId="{60B30EBF-4537-4C0D-90EA-906DD21B8BCB}" type="presParOf" srcId="{C0B612C0-DD68-40C0-8959-9BE39BC7185E}" destId="{0A12DA17-1BE6-4693-B3A1-95245D53128B}" srcOrd="2" destOrd="0" presId="urn:microsoft.com/office/officeart/2005/8/layout/process1"/>
    <dgm:cxn modelId="{A58A6B48-796B-4BF5-B4D0-35F5884D4903}" type="presParOf" srcId="{C0B612C0-DD68-40C0-8959-9BE39BC7185E}" destId="{6BC9372A-D4AD-4872-8323-D3E9BAC7A71D}" srcOrd="3" destOrd="0" presId="urn:microsoft.com/office/officeart/2005/8/layout/process1"/>
    <dgm:cxn modelId="{D841CE18-913D-4285-B3E0-22FDCEB55860}" type="presParOf" srcId="{6BC9372A-D4AD-4872-8323-D3E9BAC7A71D}" destId="{1302E4FF-7E74-4944-9416-9A2B1E29F065}" srcOrd="0" destOrd="0" presId="urn:microsoft.com/office/officeart/2005/8/layout/process1"/>
    <dgm:cxn modelId="{805CC3AC-16F6-4AD1-BCFA-74AC65EA6CD9}" type="presParOf" srcId="{C0B612C0-DD68-40C0-8959-9BE39BC7185E}" destId="{10E8340B-9564-469D-B358-6E42705E481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D8CBE-9E01-4F54-A6E1-2D657ECD070F}">
      <dsp:nvSpPr>
        <dsp:cNvPr id="0" name=""/>
        <dsp:cNvSpPr/>
      </dsp:nvSpPr>
      <dsp:spPr>
        <a:xfrm>
          <a:off x="7143" y="1771214"/>
          <a:ext cx="2135187" cy="18762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800" b="1" kern="1200" dirty="0" smtClean="0">
              <a:ea typeface="Mongolian Baiti" panose="03000500000000000000" pitchFamily="66" charset="0"/>
            </a:rPr>
            <a:t>I FAZA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altLang="pl-PL" sz="1800" b="1" kern="1200" dirty="0" smtClean="0">
            <a:ea typeface="Mongolian Baiti" panose="03000500000000000000" pitchFamily="66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800" b="1" kern="1200" dirty="0" smtClean="0">
              <a:ea typeface="Mongolian Baiti" panose="03000500000000000000" pitchFamily="66" charset="0"/>
            </a:rPr>
            <a:t>Animacja lokalna mieszkańców </a:t>
          </a:r>
          <a:endParaRPr lang="pl-PL" sz="1800" b="1" kern="1200" dirty="0"/>
        </a:p>
      </dsp:txBody>
      <dsp:txXfrm>
        <a:off x="62096" y="1826167"/>
        <a:ext cx="2025281" cy="1766332"/>
      </dsp:txXfrm>
    </dsp:sp>
    <dsp:sp modelId="{4B6E7E5F-D880-4182-8543-E51410AE64B2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2355850" y="2550475"/>
        <a:ext cx="316861" cy="317716"/>
      </dsp:txXfrm>
    </dsp:sp>
    <dsp:sp modelId="{0A12DA17-1BE6-4693-B3A1-95245D53128B}">
      <dsp:nvSpPr>
        <dsp:cNvPr id="0" name=""/>
        <dsp:cNvSpPr/>
      </dsp:nvSpPr>
      <dsp:spPr>
        <a:xfrm>
          <a:off x="2996406" y="1771214"/>
          <a:ext cx="2135187" cy="1876238"/>
        </a:xfrm>
        <a:prstGeom prst="roundRect">
          <a:avLst>
            <a:gd name="adj" fmla="val 1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II FAZA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altLang="pl-PL" sz="1050" b="1" kern="1200" dirty="0" smtClean="0">
            <a:ea typeface="Mongolian Baiti" panose="03000500000000000000" pitchFamily="66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800" b="1" kern="1200" dirty="0" smtClean="0">
              <a:ea typeface="Mongolian Baiti" panose="03000500000000000000" pitchFamily="66" charset="0"/>
            </a:rPr>
            <a:t>Realizacja przedsięwzięć inwestycyjnych </a:t>
          </a:r>
          <a:endParaRPr lang="pl-PL" sz="1800" b="1" kern="1200" dirty="0"/>
        </a:p>
      </dsp:txBody>
      <dsp:txXfrm>
        <a:off x="3051359" y="1826167"/>
        <a:ext cx="2025281" cy="1766332"/>
      </dsp:txXfrm>
    </dsp:sp>
    <dsp:sp modelId="{6BC9372A-D4AD-4872-8323-D3E9BAC7A71D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400" kern="1200"/>
        </a:p>
      </dsp:txBody>
      <dsp:txXfrm>
        <a:off x="5345112" y="2550475"/>
        <a:ext cx="316861" cy="317716"/>
      </dsp:txXfrm>
    </dsp:sp>
    <dsp:sp modelId="{10E8340B-9564-469D-B358-6E42705E4817}">
      <dsp:nvSpPr>
        <dsp:cNvPr id="0" name=""/>
        <dsp:cNvSpPr/>
      </dsp:nvSpPr>
      <dsp:spPr>
        <a:xfrm>
          <a:off x="5985668" y="1771214"/>
          <a:ext cx="2135187" cy="1876238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III FAZA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altLang="pl-PL" sz="1800" b="1" kern="1200" dirty="0" smtClean="0">
              <a:ea typeface="Mongolian Baiti" panose="03000500000000000000" pitchFamily="66" charset="0"/>
            </a:rPr>
            <a:t>Organizacja min. 1 wydarzenia związanego z każdą ze zrealizowanych inwestycji. </a:t>
          </a:r>
          <a:endParaRPr lang="pl-PL" sz="1800" kern="1200" dirty="0"/>
        </a:p>
      </dsp:txBody>
      <dsp:txXfrm>
        <a:off x="6040621" y="1826167"/>
        <a:ext cx="2025281" cy="1766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F36FC-5432-4D71-815F-C11E08E2CFF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575D8-6809-49D1-840D-E7762F8DA9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739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73748-EFD7-48A5-9810-6FF2E65AC898}" type="datetimeFigureOut">
              <a:rPr lang="pl-PL" smtClean="0"/>
              <a:t>16.10.2018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72C29-F3ED-421F-A6FF-78E4E1485C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860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Łącznie 38 projektów na kwotę 64 820 625,18 zł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72C29-F3ED-421F-A6FF-78E4E1485CE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7955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72C29-F3ED-421F-A6FF-78E4E1485CEA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46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72C29-F3ED-421F-A6FF-78E4E1485CEA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127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9743" y="1093788"/>
            <a:ext cx="10550405" cy="2387600"/>
          </a:xfrm>
        </p:spPr>
        <p:txBody>
          <a:bodyPr anchor="b"/>
          <a:lstStyle>
            <a:lvl1pPr algn="ctr">
              <a:defRPr sz="6000" b="0">
                <a:latin typeface="+mn-lt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49743" y="3573463"/>
            <a:ext cx="10550405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763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55311"/>
            <a:ext cx="7816697" cy="107709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49743" y="1450099"/>
            <a:ext cx="10515600" cy="438468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969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236443" y="942975"/>
            <a:ext cx="2628900" cy="48918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349743" y="942975"/>
            <a:ext cx="7734300" cy="48918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09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.jpg">
            <a:extLst>
              <a:ext uri="{FF2B5EF4-FFF2-40B4-BE49-F238E27FC236}">
                <a16:creationId xmlns:a16="http://schemas.microsoft.com/office/drawing/2014/main" id="{E1CA7ACB-890C-4551-9ED7-F601CD20FE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8" y="781049"/>
            <a:ext cx="6645590" cy="4413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1"/>
          <p:cNvSpPr txBox="1">
            <a:spLocks/>
          </p:cNvSpPr>
          <p:nvPr userDrawn="1"/>
        </p:nvSpPr>
        <p:spPr>
          <a:xfrm>
            <a:off x="7118723" y="1183481"/>
            <a:ext cx="4082677" cy="949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63616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4000" dirty="0" smtClean="0">
                <a:solidFill>
                  <a:srgbClr val="636363"/>
                </a:solidFill>
              </a:rPr>
              <a:t>Dziękuję</a:t>
            </a:r>
            <a:r>
              <a:rPr lang="pl-PL" sz="4000" baseline="0" dirty="0" smtClean="0">
                <a:solidFill>
                  <a:srgbClr val="636363"/>
                </a:solidFill>
              </a:rPr>
              <a:t> za uwagę</a:t>
            </a:r>
            <a:endParaRPr lang="pl-PL" sz="4000" dirty="0">
              <a:solidFill>
                <a:srgbClr val="636363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quarter" idx="10"/>
          </p:nvPr>
        </p:nvSpPr>
        <p:spPr>
          <a:xfrm>
            <a:off x="7118722" y="2593975"/>
            <a:ext cx="4082678" cy="2600325"/>
          </a:xfrm>
        </p:spPr>
        <p:txBody>
          <a:bodyPr/>
          <a:lstStyle>
            <a:lvl1pPr marL="0" indent="0" algn="ctr">
              <a:buNone/>
              <a:defRPr>
                <a:solidFill>
                  <a:srgbClr val="636363"/>
                </a:solidFill>
              </a:defRPr>
            </a:lvl1pPr>
            <a:lvl2pPr marL="457200" indent="0" algn="ctr">
              <a:buNone/>
              <a:defRPr>
                <a:solidFill>
                  <a:srgbClr val="636363"/>
                </a:solidFill>
              </a:defRPr>
            </a:lvl2pPr>
            <a:lvl3pPr marL="914400" indent="0" algn="ctr">
              <a:buNone/>
              <a:defRPr>
                <a:solidFill>
                  <a:srgbClr val="636363"/>
                </a:solidFill>
              </a:defRPr>
            </a:lvl3pPr>
            <a:lvl4pPr marL="1371600" indent="0" algn="ctr">
              <a:buNone/>
              <a:defRPr>
                <a:solidFill>
                  <a:srgbClr val="636363"/>
                </a:solidFill>
              </a:defRPr>
            </a:lvl4pPr>
            <a:lvl5pPr marL="1828800" indent="0" algn="ctr">
              <a:buNone/>
              <a:defRPr>
                <a:solidFill>
                  <a:srgbClr val="636363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421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40015"/>
            <a:ext cx="7816697" cy="1068040"/>
          </a:xfrm>
        </p:spPr>
        <p:txBody>
          <a:bodyPr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308055"/>
            <a:ext cx="10515600" cy="4526732"/>
          </a:xfrm>
        </p:spPr>
        <p:txBody>
          <a:bodyPr/>
          <a:lstStyle>
            <a:lvl1pPr marL="0" indent="0" algn="just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620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1081813"/>
            <a:ext cx="10525125" cy="346710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49743" y="4548912"/>
            <a:ext cx="10525125" cy="12858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8904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13045"/>
            <a:ext cx="7816697" cy="1077092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49743" y="1290136"/>
            <a:ext cx="5181600" cy="4544651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683743" y="1290137"/>
            <a:ext cx="5181600" cy="45446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909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26609"/>
            <a:ext cx="7692872" cy="1077092"/>
          </a:xfrm>
        </p:spPr>
        <p:txBody>
          <a:bodyPr/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49743" y="130370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49743" y="2127613"/>
            <a:ext cx="5157787" cy="370717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682155" y="130370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682155" y="2127613"/>
            <a:ext cx="5183188" cy="3707174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3286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35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9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4229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93143" y="95322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9743" y="20231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027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42299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693143" y="95322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49743" y="2023199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6104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349743" y="255310"/>
            <a:ext cx="7816697" cy="10770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49743" y="1332402"/>
            <a:ext cx="10515600" cy="450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19" name="Rectangle 23"/>
          <p:cNvSpPr/>
          <p:nvPr userDrawn="1"/>
        </p:nvSpPr>
        <p:spPr>
          <a:xfrm>
            <a:off x="10885541" y="1"/>
            <a:ext cx="1306460" cy="6857999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0CAFE2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/>
          <p:cNvSpPr/>
          <p:nvPr userDrawn="1"/>
        </p:nvSpPr>
        <p:spPr>
          <a:xfrm>
            <a:off x="11070648" y="1"/>
            <a:ext cx="1124528" cy="685800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0093DD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3"/>
          <p:cNvSpPr/>
          <p:nvPr userDrawn="1"/>
        </p:nvSpPr>
        <p:spPr>
          <a:xfrm>
            <a:off x="10779103" y="3056467"/>
            <a:ext cx="1416073" cy="3801533"/>
          </a:xfrm>
          <a:prstGeom prst="triangle">
            <a:avLst>
              <a:gd name="adj" fmla="val 100000"/>
            </a:avLst>
          </a:prstGeom>
          <a:solidFill>
            <a:srgbClr val="1E65A7">
              <a:alpha val="7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/>
          <p:cNvSpPr/>
          <p:nvPr userDrawn="1"/>
        </p:nvSpPr>
        <p:spPr>
          <a:xfrm>
            <a:off x="10952018" y="1"/>
            <a:ext cx="1239983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7BC045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/>
          <p:cNvSpPr/>
          <p:nvPr userDrawn="1"/>
        </p:nvSpPr>
        <p:spPr>
          <a:xfrm>
            <a:off x="11631554" y="1"/>
            <a:ext cx="560446" cy="685800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/>
          <p:cNvSpPr/>
          <p:nvPr userDrawn="1"/>
        </p:nvSpPr>
        <p:spPr>
          <a:xfrm>
            <a:off x="11649048" y="1"/>
            <a:ext cx="542952" cy="685800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ACF00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7"/>
          <p:cNvSpPr/>
          <p:nvPr userDrawn="1"/>
        </p:nvSpPr>
        <p:spPr>
          <a:xfrm>
            <a:off x="11402586" y="3598335"/>
            <a:ext cx="789415" cy="3259666"/>
          </a:xfrm>
          <a:prstGeom prst="triangle">
            <a:avLst>
              <a:gd name="adj" fmla="val 100000"/>
            </a:avLst>
          </a:prstGeom>
          <a:solidFill>
            <a:srgbClr val="38AC39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Prostokąt 25"/>
          <p:cNvSpPr/>
          <p:nvPr userDrawn="1"/>
        </p:nvSpPr>
        <p:spPr>
          <a:xfrm>
            <a:off x="0" y="0"/>
            <a:ext cx="200526" cy="6858000"/>
          </a:xfrm>
          <a:prstGeom prst="rect">
            <a:avLst/>
          </a:prstGeom>
          <a:gradFill flip="none" rotWithShape="1">
            <a:gsLst>
              <a:gs pos="66000">
                <a:srgbClr val="1E65A7"/>
              </a:gs>
              <a:gs pos="33000">
                <a:srgbClr val="38AC39"/>
              </a:gs>
              <a:gs pos="9000">
                <a:srgbClr val="FACF00"/>
              </a:gs>
              <a:gs pos="0">
                <a:srgbClr val="FACF00">
                  <a:lumMod val="100000"/>
                </a:srgbClr>
              </a:gs>
              <a:gs pos="50000">
                <a:srgbClr val="00844A"/>
              </a:gs>
              <a:gs pos="16000">
                <a:srgbClr val="7BC045"/>
              </a:gs>
              <a:gs pos="100000">
                <a:srgbClr val="0CAFE2"/>
              </a:gs>
              <a:gs pos="83000">
                <a:srgbClr val="0093D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/>
          <p:cNvSpPr/>
          <p:nvPr userDrawn="1"/>
        </p:nvSpPr>
        <p:spPr>
          <a:xfrm rot="5400000">
            <a:off x="5593194" y="591336"/>
            <a:ext cx="45719" cy="10532621"/>
          </a:xfrm>
          <a:prstGeom prst="rect">
            <a:avLst/>
          </a:prstGeom>
          <a:gradFill flip="none" rotWithShape="1">
            <a:gsLst>
              <a:gs pos="66000">
                <a:srgbClr val="1E65A7"/>
              </a:gs>
              <a:gs pos="33000">
                <a:srgbClr val="38AC39"/>
              </a:gs>
              <a:gs pos="9000">
                <a:srgbClr val="FACF00"/>
              </a:gs>
              <a:gs pos="0">
                <a:srgbClr val="FACF00">
                  <a:lumMod val="100000"/>
                </a:srgbClr>
              </a:gs>
              <a:gs pos="50000">
                <a:srgbClr val="00844A"/>
              </a:gs>
              <a:gs pos="16000">
                <a:srgbClr val="7BC045"/>
              </a:gs>
              <a:gs pos="100000">
                <a:srgbClr val="0CAFE2"/>
              </a:gs>
              <a:gs pos="83000">
                <a:srgbClr val="0093D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Obraz 2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96646" y="222294"/>
            <a:ext cx="2101442" cy="572153"/>
          </a:xfrm>
          <a:prstGeom prst="rect">
            <a:avLst/>
          </a:prstGeom>
        </p:spPr>
      </p:pic>
      <p:pic>
        <p:nvPicPr>
          <p:cNvPr id="15" name="Obraz 14" descr="C:\Users\wojciech.krycki\Desktop\Logo zestawienia HQ\FE(PR)-RP-PZ-UE(EFS)\FE(PR)-RP-PZ-UE(EFS) BT.png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0" y="6027853"/>
            <a:ext cx="9816548" cy="68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38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rgbClr val="636363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636363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636363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636363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636363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rgbClr val="63636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youtube.com/user/NDSFUN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8769" y="974036"/>
            <a:ext cx="9891375" cy="1990838"/>
          </a:xfrm>
        </p:spPr>
        <p:txBody>
          <a:bodyPr>
            <a:noAutofit/>
          </a:bodyPr>
          <a:lstStyle/>
          <a:p>
            <a:r>
              <a:rPr lang="pl-PL" dirty="0"/>
              <a:t>Wsparcie działań rewitalizacyjnych z EFS</a:t>
            </a:r>
            <a:endParaRPr lang="pl-PL" sz="4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24" y="3158836"/>
            <a:ext cx="6690064" cy="267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8799488" y="5398718"/>
            <a:ext cx="227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>
                <a:solidFill>
                  <a:srgbClr val="636363"/>
                </a:solidFill>
              </a:rPr>
              <a:t>Szczecin, 16.10.2018 r.</a:t>
            </a:r>
            <a:endParaRPr lang="pl-PL" dirty="0">
              <a:solidFill>
                <a:srgbClr val="6363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Budowa wiaty wraz z drobną infrastrukturą w miejscowości </a:t>
            </a:r>
            <a:r>
              <a:rPr lang="pl-PL" sz="2400" b="1" dirty="0"/>
              <a:t>Stary Przybysław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422399"/>
            <a:ext cx="10515600" cy="4412387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2" y="1308055"/>
            <a:ext cx="5153901" cy="342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341" y="2117035"/>
            <a:ext cx="5153901" cy="3425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877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Budowa boiska do gry w piłkę nożną i koszykówkę w </a:t>
            </a:r>
            <a:r>
              <a:rPr lang="pl-PL" sz="2400" b="1" dirty="0"/>
              <a:t>Starym Wierzchowie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625600"/>
            <a:ext cx="10515600" cy="4209186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3" y="1896075"/>
            <a:ext cx="6205525" cy="348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967" y="774035"/>
            <a:ext cx="2870714" cy="5107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52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40014"/>
            <a:ext cx="7816697" cy="1228567"/>
          </a:xfrm>
        </p:spPr>
        <p:txBody>
          <a:bodyPr>
            <a:noAutofit/>
          </a:bodyPr>
          <a:lstStyle/>
          <a:p>
            <a:r>
              <a:rPr lang="pl-PL" sz="2400" dirty="0"/>
              <a:t>Oczyszczenie stawu w </a:t>
            </a:r>
            <a:r>
              <a:rPr lang="pl-PL" sz="2400" b="1" dirty="0"/>
              <a:t>Dołganowie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468581"/>
            <a:ext cx="10515600" cy="4366206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34" y="1969021"/>
            <a:ext cx="5049222" cy="336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8" y="1014485"/>
            <a:ext cx="5049221" cy="3365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093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Zagospodarowanie terenu nad </a:t>
            </a:r>
            <a:r>
              <a:rPr lang="pl-PL" sz="2400" b="1" dirty="0"/>
              <a:t>Jeziorem Pęczerzyno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514763"/>
            <a:ext cx="10515600" cy="4320023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3" y="1043609"/>
            <a:ext cx="4961663" cy="333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819" y="1928191"/>
            <a:ext cx="4995929" cy="333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5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Zagospodarowanie terenu nad </a:t>
            </a:r>
            <a:r>
              <a:rPr lang="pl-PL" sz="2400" b="1" dirty="0"/>
              <a:t>Jeziorem Pęczerzyno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514763"/>
            <a:ext cx="10515600" cy="4320023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9" y="1113183"/>
            <a:ext cx="5289938" cy="3550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52" y="1769166"/>
            <a:ext cx="5289936" cy="355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119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Montaż siłowni zewnętrznej w </a:t>
            </a:r>
            <a:r>
              <a:rPr lang="pl-PL" sz="2400" b="1" dirty="0"/>
              <a:t>Słonowicach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560945"/>
            <a:ext cx="10515600" cy="4273842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9" y="1063487"/>
            <a:ext cx="4900634" cy="3289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23" y="2196547"/>
            <a:ext cx="4900634" cy="3289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56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Montaż siłowni zewnętrznej w </a:t>
            </a:r>
            <a:r>
              <a:rPr lang="pl-PL" sz="2400" b="1" dirty="0"/>
              <a:t>Słonowicach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560945"/>
            <a:ext cx="10515600" cy="4273842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6" y="1162879"/>
            <a:ext cx="4588649" cy="308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43" y="2484784"/>
            <a:ext cx="4588649" cy="308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666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Budowa altany w </a:t>
            </a:r>
            <a:r>
              <a:rPr lang="pl-PL" sz="2400" b="1" dirty="0"/>
              <a:t>Bełtnie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607127"/>
            <a:ext cx="10515600" cy="4227660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46" y="1028358"/>
            <a:ext cx="3129701" cy="4716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" y="1967948"/>
            <a:ext cx="5686826" cy="3777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59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Budowa altany w </a:t>
            </a:r>
            <a:r>
              <a:rPr lang="pl-PL" sz="2400" b="1" dirty="0"/>
              <a:t>Bełtnie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607127"/>
            <a:ext cx="10515600" cy="4227660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0" y="1003852"/>
            <a:ext cx="5309085" cy="352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11" y="2107095"/>
            <a:ext cx="5309085" cy="3526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11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Rewitalizacja plaży w </a:t>
            </a:r>
            <a:r>
              <a:rPr lang="pl-PL" sz="2400" b="1" dirty="0"/>
              <a:t>Cieszynie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570181"/>
            <a:ext cx="10515600" cy="4264605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4" y="1123121"/>
            <a:ext cx="5323999" cy="299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42" y="2544417"/>
            <a:ext cx="5324000" cy="2994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872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Osie RPO WZ realizowane przez </a:t>
            </a:r>
            <a:r>
              <a:rPr lang="pl-PL" dirty="0" smtClean="0"/>
              <a:t>WUP w Szczecinie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/>
          </p:cNvGraphicFramePr>
          <p:nvPr>
            <p:extLst/>
          </p:nvPr>
        </p:nvGraphicFramePr>
        <p:xfrm>
          <a:off x="1109845" y="1307005"/>
          <a:ext cx="9160488" cy="4429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3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3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3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895"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Oś VI</a:t>
                      </a:r>
                      <a:r>
                        <a:rPr lang="pl-PL" sz="14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Rynek pracy                                  </a:t>
                      </a:r>
                      <a:r>
                        <a:rPr lang="pl-PL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Oś VII Włączenie Społeczne</a:t>
                      </a:r>
                      <a:r>
                        <a:rPr lang="pl-PL" sz="1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                        </a:t>
                      </a:r>
                      <a:r>
                        <a:rPr lang="pl-PL" sz="1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Oś VIII Edukacja</a:t>
                      </a:r>
                      <a:endParaRPr lang="pl-PL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580" marR="68580" marT="34453" marB="34453" anchor="ctr">
                    <a:gradFill>
                      <a:gsLst>
                        <a:gs pos="0">
                          <a:schemeClr val="accent1"/>
                        </a:gs>
                        <a:gs pos="53000">
                          <a:schemeClr val="accent6"/>
                        </a:gs>
                        <a:gs pos="100000">
                          <a:schemeClr val="accent4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158"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 b="0" kern="120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174 </a:t>
                      </a:r>
                      <a:r>
                        <a:rPr lang="pl-PL" sz="14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000 000 </a:t>
                      </a:r>
                      <a:r>
                        <a:rPr lang="pl-PL" sz="1400" b="0" kern="120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EUR</a:t>
                      </a:r>
                      <a:r>
                        <a:rPr lang="pl-PL" sz="1400" b="1" kern="120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                                        106</a:t>
                      </a:r>
                      <a:r>
                        <a:rPr lang="pl-PL" sz="1400" b="1" kern="1200" baseline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180 000 </a:t>
                      </a:r>
                      <a:r>
                        <a:rPr lang="pl-PL" sz="1400" b="1" kern="120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EUR</a:t>
                      </a:r>
                      <a:r>
                        <a:rPr lang="pl-PL" sz="1400" b="1" kern="1200" baseline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                                      </a:t>
                      </a:r>
                      <a:r>
                        <a:rPr lang="pl-PL" sz="1400" b="0" kern="1200" baseline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106</a:t>
                      </a:r>
                      <a:r>
                        <a:rPr lang="pl-PL" sz="1400" b="0" kern="120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4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191 295 EUR</a:t>
                      </a:r>
                      <a:endParaRPr lang="pl-PL" sz="14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68580" marR="68580" marT="34453" marB="3445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/>
                        </a:gs>
                        <a:gs pos="53000">
                          <a:schemeClr val="accent6"/>
                        </a:gs>
                        <a:gs pos="100000">
                          <a:schemeClr val="accent4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zakładania nowych działalności gospodarczych poprzez dotacje i pożyczki</a:t>
                      </a:r>
                    </a:p>
                  </a:txBody>
                  <a:tcPr marL="68580" marR="68580" marT="34453" marB="344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 smtClean="0"/>
                        <a:t>Wsparcie dla podmiotów integracji społecznej</a:t>
                      </a:r>
                      <a:r>
                        <a:rPr lang="pl-PL" sz="1050" baseline="0" dirty="0" smtClean="0"/>
                        <a:t> i </a:t>
                      </a:r>
                      <a:r>
                        <a:rPr lang="pl-PL" sz="1050" dirty="0" smtClean="0"/>
                        <a:t>aktywizacji społeczno-zawodowej</a:t>
                      </a:r>
                      <a:endParaRPr lang="pl-PL" sz="1050" dirty="0"/>
                    </a:p>
                  </a:txBody>
                  <a:tcPr marL="68580" marR="68580" marT="34453" marB="344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edukacji przedszkolnej i ogólnej</a:t>
                      </a:r>
                    </a:p>
                  </a:txBody>
                  <a:tcPr marL="68580" marR="68580" marT="34453" marB="3445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8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doradcze w zakresie opracowywania i wdrażania planu zwolnień monitorowanych i </a:t>
                      </a:r>
                      <a:r>
                        <a:rPr lang="pl-PL" sz="105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outplacement</a:t>
                      </a: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oraz zmiany profilu działalności</a:t>
                      </a:r>
                    </a:p>
                  </a:txBody>
                  <a:tcPr marL="68580" marR="68580" marT="34453" marB="34453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 smtClean="0"/>
                        <a:t>Zwiększenie</a:t>
                      </a:r>
                      <a:r>
                        <a:rPr lang="pl-PL" sz="1050" baseline="0" dirty="0" smtClean="0"/>
                        <a:t> dostępu do usług społecznych i zdrowotnych</a:t>
                      </a:r>
                      <a:endParaRPr lang="pl-PL" sz="1050" dirty="0"/>
                    </a:p>
                  </a:txBody>
                  <a:tcPr marL="68580" marR="68580" marT="34453" marB="3445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rozwoju kompetencji kluczowych: ICT, języków obcych, przedmiotów ścisłych</a:t>
                      </a:r>
                    </a:p>
                  </a:txBody>
                  <a:tcPr marL="68580" marR="68580" marT="34453" marB="34453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4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dla kobiet powracających na rynek pracy</a:t>
                      </a:r>
                    </a:p>
                  </a:txBody>
                  <a:tcPr marL="68580" marR="68580" marT="34453" marB="34453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dirty="0" smtClean="0"/>
                        <a:t>Wsparcie dla podmiotów</a:t>
                      </a:r>
                      <a:r>
                        <a:rPr lang="pl-PL" sz="1050" baseline="0" dirty="0" smtClean="0"/>
                        <a:t> </a:t>
                      </a:r>
                      <a:r>
                        <a:rPr lang="pl-PL" sz="1050" dirty="0" smtClean="0"/>
                        <a:t>ekonomii społecznej</a:t>
                      </a:r>
                    </a:p>
                  </a:txBody>
                  <a:tcPr marL="68580" marR="68580" marT="34453" marB="34453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Wsparcie kształcenia zawodowego i ustawicznego</a:t>
                      </a:r>
                    </a:p>
                  </a:txBody>
                  <a:tcPr marL="68580" marR="68580" marT="34453" marB="34453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8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Oczekiwane</a:t>
                      </a:r>
                      <a:r>
                        <a:rPr lang="pl-PL" sz="1400" b="1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efekty wsparcia</a:t>
                      </a:r>
                      <a:endParaRPr lang="pl-PL" sz="1400" b="1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453" marB="3445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/>
                        </a:gs>
                        <a:gs pos="53000">
                          <a:schemeClr val="accent6"/>
                        </a:gs>
                        <a:gs pos="100000">
                          <a:schemeClr val="accent4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5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5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19 727 osób bezrobotnych objętych zostanie wsparciem</a:t>
                      </a:r>
                    </a:p>
                  </a:txBody>
                  <a:tcPr marL="68580" marR="68580" marT="34453" marB="3445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dirty="0" smtClean="0"/>
                        <a:t>18 847 osób zagrożonych ubóstwem lub wykluczeniem społecznym zostanie objętych wsparciem</a:t>
                      </a:r>
                    </a:p>
                  </a:txBody>
                  <a:tcPr marL="68580" marR="68580" marT="34453" marB="3445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16 438 osób będzie uczestniczyć w pozaszkolnych formach kształcenia w programie</a:t>
                      </a:r>
                    </a:p>
                  </a:txBody>
                  <a:tcPr marL="68580" marR="68580" marT="34453" marB="3445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18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2 367 osób otrzyma bezzwotne środki na podjęcie działalności gospodarczej</a:t>
                      </a:r>
                    </a:p>
                  </a:txBody>
                  <a:tcPr marL="68580" marR="68580" marT="34453" marB="34453" anchor="ctr">
                    <a:lnT w="12700" cmpd="sng"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 smtClean="0"/>
                        <a:t>690 podmiotów ekonomii społecznej zostanie objętych wsparciem</a:t>
                      </a:r>
                      <a:endParaRPr lang="pl-PL" sz="1050" dirty="0"/>
                    </a:p>
                  </a:txBody>
                  <a:tcPr marL="68580" marR="68580" marT="34453" marB="34453" anchor="ctr">
                    <a:lnT w="12700" cmpd="sng">
                      <a:noFill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9 192 </a:t>
                      </a:r>
                      <a:r>
                        <a:rPr lang="pl-PL" sz="105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uczniów szkół zawodowych weźmie udział w stażach i praktykach i pracodawcy</a:t>
                      </a:r>
                    </a:p>
                  </a:txBody>
                  <a:tcPr marL="68580" marR="68580" marT="34453" marB="34453" anchor="ctr">
                    <a:lnT w="12700" cmpd="sng">
                      <a:noFill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9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Budowa boiska w </a:t>
            </a:r>
            <a:r>
              <a:rPr lang="pl-PL" sz="2400" b="1" dirty="0" err="1"/>
              <a:t>Kąklewicach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579417"/>
            <a:ext cx="10515600" cy="4255369"/>
          </a:xfrm>
        </p:spPr>
        <p:txBody>
          <a:bodyPr/>
          <a:lstStyle/>
          <a:p>
            <a:pPr algn="ctr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6" y="1047990"/>
            <a:ext cx="3370546" cy="252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289" y="2133041"/>
            <a:ext cx="3370545" cy="252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47" y="3185489"/>
            <a:ext cx="3532396" cy="2649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276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Materiały filmowe na serwisie YouTube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>
                <a:hlinkClick r:id="rId2"/>
              </a:rPr>
              <a:t>www.youtube.com/user/NDSFUND</a:t>
            </a:r>
            <a:endParaRPr lang="pl-PL" sz="3200" dirty="0" smtClean="0"/>
          </a:p>
          <a:p>
            <a:endParaRPr lang="pl-PL" sz="32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63" y="2211541"/>
            <a:ext cx="4508797" cy="31746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67" y="1064711"/>
            <a:ext cx="1515416" cy="45106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40" y="1096026"/>
            <a:ext cx="1521912" cy="45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b="1" dirty="0" smtClean="0"/>
              <a:t>Konkurs w roku 2018 - Schemat B. </a:t>
            </a:r>
            <a:r>
              <a:rPr lang="pl-PL" sz="2400" dirty="0" smtClean="0"/>
              <a:t>Wspieranie </a:t>
            </a:r>
            <a:r>
              <a:rPr lang="pl-PL" sz="2400" dirty="0"/>
              <a:t>procesów rewitalizacyjnych zawartych w Lokalnych Programach </a:t>
            </a:r>
            <a:r>
              <a:rPr lang="pl-PL" sz="2400" dirty="0" smtClean="0"/>
              <a:t>Rewitalizacji</a:t>
            </a:r>
            <a:r>
              <a:rPr lang="pl-PL" sz="2400" dirty="0"/>
              <a:t/>
            </a:r>
            <a:br>
              <a:rPr lang="pl-PL" sz="2400" dirty="0"/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09160" y="1369845"/>
            <a:ext cx="6389370" cy="4248727"/>
          </a:xfrm>
        </p:spPr>
        <p:txBody>
          <a:bodyPr>
            <a:normAutofit fontScale="92500" lnSpcReduction="10000"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przebudowa </a:t>
            </a:r>
            <a:r>
              <a:rPr lang="pl-PL" dirty="0"/>
              <a:t>lub adaptacja </a:t>
            </a:r>
            <a:r>
              <a:rPr lang="pl-PL" dirty="0" smtClean="0"/>
              <a:t>zdegradowanych budynków i obiektów;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zagospodarowanie </a:t>
            </a:r>
            <a:r>
              <a:rPr lang="pl-PL" dirty="0"/>
              <a:t>lub zmiana zagospodarowania terenów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przestrzeni w celu przywrócenia </a:t>
            </a:r>
            <a:r>
              <a:rPr lang="pl-PL" dirty="0" smtClean="0"/>
              <a:t>lub </a:t>
            </a:r>
            <a:r>
              <a:rPr lang="pl-PL" dirty="0"/>
              <a:t>nadania im nowych funkcji: społecznych, gospodarczych, edukacyjnych, kulturalnych lub </a:t>
            </a:r>
            <a:r>
              <a:rPr lang="pl-PL" dirty="0" smtClean="0"/>
              <a:t>rekreacyjnych;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altLang="pl-PL" dirty="0">
                <a:ea typeface="Mongolian Baiti" panose="03000500000000000000" pitchFamily="66" charset="0"/>
              </a:rPr>
              <a:t>a</a:t>
            </a:r>
            <a:r>
              <a:rPr lang="pl-PL" altLang="pl-PL" dirty="0" smtClean="0">
                <a:ea typeface="Mongolian Baiti" panose="03000500000000000000" pitchFamily="66" charset="0"/>
              </a:rPr>
              <a:t>nimację lokalna mieszkańców;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dirty="0" smtClean="0"/>
              <a:t>organizacja wydarzeń przez społeczność lokalną, związanych z poczynionymi inwestycjami.</a:t>
            </a:r>
            <a:endParaRPr lang="pl-PL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2" y="1965591"/>
            <a:ext cx="4509308" cy="3057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07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Konkurs w </a:t>
            </a:r>
            <a:r>
              <a:rPr lang="pl-PL" sz="2400" dirty="0" smtClean="0"/>
              <a:t>roku 2018 – Schemat B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dirty="0">
                <a:ea typeface="Mongolian Baiti" panose="03000500000000000000" pitchFamily="66" charset="0"/>
              </a:rPr>
              <a:t>Projekt powinien zakładać realizację obligatoryjnie </a:t>
            </a:r>
            <a:r>
              <a:rPr lang="pl-PL" altLang="pl-PL" b="1" dirty="0">
                <a:ea typeface="Mongolian Baiti" panose="03000500000000000000" pitchFamily="66" charset="0"/>
              </a:rPr>
              <a:t>trzech</a:t>
            </a:r>
            <a:r>
              <a:rPr lang="pl-PL" altLang="pl-PL" dirty="0">
                <a:ea typeface="Mongolian Baiti" panose="03000500000000000000" pitchFamily="66" charset="0"/>
              </a:rPr>
              <a:t> następujących po sobie faz wsparcia, na obszarach </a:t>
            </a:r>
            <a:r>
              <a:rPr lang="pl-PL" altLang="pl-PL" dirty="0" smtClean="0">
                <a:ea typeface="Mongolian Baiti" panose="03000500000000000000" pitchFamily="66" charset="0"/>
              </a:rPr>
              <a:t>rewitalizacji, </a:t>
            </a:r>
            <a:r>
              <a:rPr lang="pl-PL" altLang="pl-PL" dirty="0">
                <a:ea typeface="Mongolian Baiti" panose="03000500000000000000" pitchFamily="66" charset="0"/>
              </a:rPr>
              <a:t>wskazanych we właściwych terytorialnie Programach </a:t>
            </a:r>
            <a:r>
              <a:rPr lang="pl-PL" altLang="pl-PL" dirty="0" smtClean="0">
                <a:ea typeface="Mongolian Baiti" panose="03000500000000000000" pitchFamily="66" charset="0"/>
              </a:rPr>
              <a:t>Rewitalizacji, </a:t>
            </a:r>
            <a:r>
              <a:rPr lang="pl-PL" altLang="pl-PL" dirty="0">
                <a:ea typeface="Mongolian Baiti" panose="03000500000000000000" pitchFamily="66" charset="0"/>
              </a:rPr>
              <a:t>zgodnie z zapisami Regulaminu konkursu, na terenie każdej z gmin objętych </a:t>
            </a:r>
            <a:r>
              <a:rPr lang="pl-PL" altLang="pl-PL" dirty="0" smtClean="0">
                <a:ea typeface="Mongolian Baiti" panose="03000500000000000000" pitchFamily="66" charset="0"/>
              </a:rPr>
              <a:t>wsparciem</a:t>
            </a:r>
            <a:r>
              <a:rPr lang="pl-PL" altLang="pl-PL" dirty="0">
                <a:ea typeface="Mongolian Baiti" panose="03000500000000000000" pitchFamily="66" charset="0"/>
              </a:rPr>
              <a:t>:</a:t>
            </a:r>
            <a:endParaRPr lang="pl-PL" altLang="pl-PL" dirty="0" smtClean="0">
              <a:ea typeface="Mongolian Baiti" panose="03000500000000000000" pitchFamily="66" charset="0"/>
            </a:endParaRPr>
          </a:p>
          <a:p>
            <a:endParaRPr lang="pl-PL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42433077"/>
              </p:ext>
            </p:extLst>
          </p:nvPr>
        </p:nvGraphicFramePr>
        <p:xfrm>
          <a:off x="1543543" y="11768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76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Konkurs w roku 2018 – Schemat 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grpSp>
        <p:nvGrpSpPr>
          <p:cNvPr id="4" name="Razem"/>
          <p:cNvGrpSpPr/>
          <p:nvPr/>
        </p:nvGrpSpPr>
        <p:grpSpPr>
          <a:xfrm>
            <a:off x="6309625" y="774035"/>
            <a:ext cx="4805345" cy="4671005"/>
            <a:chOff x="0" y="0"/>
            <a:chExt cx="4887259" cy="4914902"/>
          </a:xfrm>
        </p:grpSpPr>
        <p:grpSp>
          <p:nvGrpSpPr>
            <p:cNvPr id="5" name="Cień"/>
            <p:cNvGrpSpPr/>
            <p:nvPr/>
          </p:nvGrpSpPr>
          <p:grpSpPr>
            <a:xfrm>
              <a:off x="390525" y="238126"/>
              <a:ext cx="4067176" cy="4676776"/>
              <a:chOff x="390525" y="238126"/>
              <a:chExt cx="4067176" cy="4676776"/>
            </a:xfrm>
          </p:grpSpPr>
          <p:sp>
            <p:nvSpPr>
              <p:cNvPr id="299" name="k1"/>
              <p:cNvSpPr/>
              <p:nvPr/>
            </p:nvSpPr>
            <p:spPr>
              <a:xfrm>
                <a:off x="3400425" y="361951"/>
                <a:ext cx="476251" cy="552451"/>
              </a:xfrm>
              <a:custGeom>
                <a:avLst/>
                <a:gdLst/>
                <a:ahLst/>
                <a:cxnLst/>
                <a:rect l="0" t="0" r="0" b="0"/>
                <a:pathLst>
                  <a:path w="476251" h="552451">
                    <a:moveTo>
                      <a:pt x="190500" y="466725"/>
                    </a:moveTo>
                    <a:lnTo>
                      <a:pt x="209550" y="495300"/>
                    </a:lnTo>
                    <a:lnTo>
                      <a:pt x="190500" y="552450"/>
                    </a:lnTo>
                    <a:lnTo>
                      <a:pt x="114300" y="552450"/>
                    </a:lnTo>
                    <a:lnTo>
                      <a:pt x="95250" y="466725"/>
                    </a:lnTo>
                    <a:lnTo>
                      <a:pt x="47625" y="466725"/>
                    </a:lnTo>
                    <a:lnTo>
                      <a:pt x="47625" y="438150"/>
                    </a:lnTo>
                    <a:lnTo>
                      <a:pt x="28575" y="438150"/>
                    </a:lnTo>
                    <a:lnTo>
                      <a:pt x="0" y="419100"/>
                    </a:lnTo>
                    <a:lnTo>
                      <a:pt x="95250" y="323850"/>
                    </a:lnTo>
                    <a:lnTo>
                      <a:pt x="161925" y="219075"/>
                    </a:lnTo>
                    <a:lnTo>
                      <a:pt x="180975" y="180975"/>
                    </a:lnTo>
                    <a:lnTo>
                      <a:pt x="200025" y="190500"/>
                    </a:lnTo>
                    <a:lnTo>
                      <a:pt x="219075" y="142875"/>
                    </a:lnTo>
                    <a:lnTo>
                      <a:pt x="266700" y="66675"/>
                    </a:lnTo>
                    <a:lnTo>
                      <a:pt x="333375" y="0"/>
                    </a:lnTo>
                    <a:lnTo>
                      <a:pt x="342900" y="28575"/>
                    </a:lnTo>
                    <a:lnTo>
                      <a:pt x="333375" y="47625"/>
                    </a:lnTo>
                    <a:lnTo>
                      <a:pt x="381000" y="57150"/>
                    </a:lnTo>
                    <a:lnTo>
                      <a:pt x="400050" y="76200"/>
                    </a:lnTo>
                    <a:lnTo>
                      <a:pt x="400050" y="104775"/>
                    </a:lnTo>
                    <a:lnTo>
                      <a:pt x="438150" y="152400"/>
                    </a:lnTo>
                    <a:lnTo>
                      <a:pt x="457200" y="133350"/>
                    </a:lnTo>
                    <a:lnTo>
                      <a:pt x="476250" y="161925"/>
                    </a:lnTo>
                    <a:lnTo>
                      <a:pt x="466725" y="180975"/>
                    </a:lnTo>
                    <a:lnTo>
                      <a:pt x="476250" y="200025"/>
                    </a:lnTo>
                    <a:lnTo>
                      <a:pt x="476250" y="219075"/>
                    </a:lnTo>
                    <a:lnTo>
                      <a:pt x="447675" y="219075"/>
                    </a:lnTo>
                    <a:lnTo>
                      <a:pt x="438150" y="200025"/>
                    </a:lnTo>
                    <a:lnTo>
                      <a:pt x="400050" y="228600"/>
                    </a:lnTo>
                    <a:lnTo>
                      <a:pt x="409575" y="257175"/>
                    </a:lnTo>
                    <a:lnTo>
                      <a:pt x="457200" y="276225"/>
                    </a:lnTo>
                    <a:lnTo>
                      <a:pt x="457200" y="314325"/>
                    </a:lnTo>
                    <a:lnTo>
                      <a:pt x="476250" y="333375"/>
                    </a:lnTo>
                    <a:lnTo>
                      <a:pt x="466725" y="352425"/>
                    </a:lnTo>
                    <a:lnTo>
                      <a:pt x="409575" y="361950"/>
                    </a:lnTo>
                    <a:lnTo>
                      <a:pt x="371475" y="390525"/>
                    </a:lnTo>
                    <a:lnTo>
                      <a:pt x="400050" y="438150"/>
                    </a:lnTo>
                    <a:lnTo>
                      <a:pt x="381000" y="457200"/>
                    </a:lnTo>
                    <a:lnTo>
                      <a:pt x="266700" y="476250"/>
                    </a:lnTo>
                    <a:lnTo>
                      <a:pt x="219075" y="4381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0" name="k3"/>
              <p:cNvSpPr/>
              <p:nvPr/>
            </p:nvSpPr>
            <p:spPr>
              <a:xfrm>
                <a:off x="3800475" y="523876"/>
                <a:ext cx="466726" cy="504826"/>
              </a:xfrm>
              <a:custGeom>
                <a:avLst/>
                <a:gdLst/>
                <a:ahLst/>
                <a:cxnLst/>
                <a:rect l="0" t="0" r="0" b="0"/>
                <a:pathLst>
                  <a:path w="466726" h="504826">
                    <a:moveTo>
                      <a:pt x="390525" y="76200"/>
                    </a:moveTo>
                    <a:lnTo>
                      <a:pt x="409575" y="85725"/>
                    </a:lnTo>
                    <a:lnTo>
                      <a:pt x="438150" y="142875"/>
                    </a:lnTo>
                    <a:lnTo>
                      <a:pt x="457200" y="161925"/>
                    </a:lnTo>
                    <a:lnTo>
                      <a:pt x="438150" y="180975"/>
                    </a:lnTo>
                    <a:lnTo>
                      <a:pt x="419100" y="180975"/>
                    </a:lnTo>
                    <a:lnTo>
                      <a:pt x="390525" y="171450"/>
                    </a:lnTo>
                    <a:lnTo>
                      <a:pt x="381000" y="200025"/>
                    </a:lnTo>
                    <a:lnTo>
                      <a:pt x="409575" y="238125"/>
                    </a:lnTo>
                    <a:lnTo>
                      <a:pt x="381000" y="314325"/>
                    </a:lnTo>
                    <a:lnTo>
                      <a:pt x="428625" y="323850"/>
                    </a:lnTo>
                    <a:lnTo>
                      <a:pt x="466725" y="428625"/>
                    </a:lnTo>
                    <a:lnTo>
                      <a:pt x="400050" y="485775"/>
                    </a:lnTo>
                    <a:lnTo>
                      <a:pt x="342900" y="485775"/>
                    </a:lnTo>
                    <a:lnTo>
                      <a:pt x="323850" y="504825"/>
                    </a:lnTo>
                    <a:lnTo>
                      <a:pt x="285750" y="504825"/>
                    </a:lnTo>
                    <a:lnTo>
                      <a:pt x="257175" y="485775"/>
                    </a:lnTo>
                    <a:lnTo>
                      <a:pt x="266700" y="466725"/>
                    </a:lnTo>
                    <a:lnTo>
                      <a:pt x="257175" y="447675"/>
                    </a:lnTo>
                    <a:lnTo>
                      <a:pt x="276225" y="438150"/>
                    </a:lnTo>
                    <a:lnTo>
                      <a:pt x="276225" y="381000"/>
                    </a:lnTo>
                    <a:lnTo>
                      <a:pt x="295275" y="361950"/>
                    </a:lnTo>
                    <a:lnTo>
                      <a:pt x="285750" y="314325"/>
                    </a:lnTo>
                    <a:lnTo>
                      <a:pt x="266700" y="304800"/>
                    </a:lnTo>
                    <a:lnTo>
                      <a:pt x="266700" y="323850"/>
                    </a:lnTo>
                    <a:lnTo>
                      <a:pt x="200025" y="323850"/>
                    </a:lnTo>
                    <a:lnTo>
                      <a:pt x="190500" y="352425"/>
                    </a:lnTo>
                    <a:lnTo>
                      <a:pt x="161925" y="333375"/>
                    </a:lnTo>
                    <a:lnTo>
                      <a:pt x="152400" y="371475"/>
                    </a:lnTo>
                    <a:lnTo>
                      <a:pt x="85725" y="352425"/>
                    </a:lnTo>
                    <a:lnTo>
                      <a:pt x="85725" y="323850"/>
                    </a:lnTo>
                    <a:lnTo>
                      <a:pt x="76200" y="304800"/>
                    </a:lnTo>
                    <a:lnTo>
                      <a:pt x="95250" y="257175"/>
                    </a:lnTo>
                    <a:lnTo>
                      <a:pt x="76200" y="238125"/>
                    </a:lnTo>
                    <a:lnTo>
                      <a:pt x="28575" y="257175"/>
                    </a:lnTo>
                    <a:lnTo>
                      <a:pt x="28575" y="238125"/>
                    </a:lnTo>
                    <a:lnTo>
                      <a:pt x="66675" y="228600"/>
                    </a:lnTo>
                    <a:lnTo>
                      <a:pt x="47625" y="209550"/>
                    </a:lnTo>
                    <a:lnTo>
                      <a:pt x="38100" y="228600"/>
                    </a:lnTo>
                    <a:lnTo>
                      <a:pt x="9525" y="219075"/>
                    </a:lnTo>
                    <a:lnTo>
                      <a:pt x="9525" y="200025"/>
                    </a:lnTo>
                    <a:lnTo>
                      <a:pt x="66675" y="190500"/>
                    </a:lnTo>
                    <a:lnTo>
                      <a:pt x="76200" y="171450"/>
                    </a:lnTo>
                    <a:lnTo>
                      <a:pt x="57150" y="152400"/>
                    </a:lnTo>
                    <a:lnTo>
                      <a:pt x="57150" y="114300"/>
                    </a:lnTo>
                    <a:lnTo>
                      <a:pt x="9525" y="95250"/>
                    </a:lnTo>
                    <a:lnTo>
                      <a:pt x="0" y="66675"/>
                    </a:lnTo>
                    <a:lnTo>
                      <a:pt x="38100" y="38100"/>
                    </a:lnTo>
                    <a:lnTo>
                      <a:pt x="47625" y="57150"/>
                    </a:lnTo>
                    <a:lnTo>
                      <a:pt x="76200" y="57150"/>
                    </a:lnTo>
                    <a:lnTo>
                      <a:pt x="76200" y="38100"/>
                    </a:lnTo>
                    <a:lnTo>
                      <a:pt x="66675" y="19050"/>
                    </a:lnTo>
                    <a:lnTo>
                      <a:pt x="76200" y="0"/>
                    </a:lnTo>
                    <a:lnTo>
                      <a:pt x="123825" y="19050"/>
                    </a:lnTo>
                    <a:lnTo>
                      <a:pt x="142875" y="9525"/>
                    </a:lnTo>
                    <a:lnTo>
                      <a:pt x="161925" y="47625"/>
                    </a:lnTo>
                    <a:lnTo>
                      <a:pt x="200025" y="19050"/>
                    </a:lnTo>
                    <a:lnTo>
                      <a:pt x="200025" y="0"/>
                    </a:lnTo>
                    <a:lnTo>
                      <a:pt x="219075" y="9525"/>
                    </a:lnTo>
                    <a:lnTo>
                      <a:pt x="219075" y="38100"/>
                    </a:lnTo>
                    <a:lnTo>
                      <a:pt x="247650" y="38100"/>
                    </a:lnTo>
                    <a:lnTo>
                      <a:pt x="238125" y="76200"/>
                    </a:lnTo>
                    <a:lnTo>
                      <a:pt x="285750" y="95250"/>
                    </a:lnTo>
                    <a:lnTo>
                      <a:pt x="295275" y="66675"/>
                    </a:lnTo>
                    <a:lnTo>
                      <a:pt x="323850" y="66675"/>
                    </a:lnTo>
                    <a:lnTo>
                      <a:pt x="333375" y="85725"/>
                    </a:lnTo>
                    <a:lnTo>
                      <a:pt x="352425" y="857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1" name="k5"/>
              <p:cNvSpPr/>
              <p:nvPr/>
            </p:nvSpPr>
            <p:spPr>
              <a:xfrm>
                <a:off x="3733800" y="238126"/>
                <a:ext cx="504826" cy="381001"/>
              </a:xfrm>
              <a:custGeom>
                <a:avLst/>
                <a:gdLst/>
                <a:ahLst/>
                <a:cxnLst/>
                <a:rect l="0" t="0" r="0" b="0"/>
                <a:pathLst>
                  <a:path w="504826" h="381001">
                    <a:moveTo>
                      <a:pt x="9525" y="152400"/>
                    </a:moveTo>
                    <a:lnTo>
                      <a:pt x="0" y="123825"/>
                    </a:lnTo>
                    <a:lnTo>
                      <a:pt x="19050" y="114300"/>
                    </a:lnTo>
                    <a:lnTo>
                      <a:pt x="57150" y="66675"/>
                    </a:lnTo>
                    <a:lnTo>
                      <a:pt x="104775" y="57150"/>
                    </a:lnTo>
                    <a:lnTo>
                      <a:pt x="161925" y="28575"/>
                    </a:lnTo>
                    <a:lnTo>
                      <a:pt x="295275" y="0"/>
                    </a:lnTo>
                    <a:lnTo>
                      <a:pt x="323850" y="0"/>
                    </a:lnTo>
                    <a:lnTo>
                      <a:pt x="371475" y="66675"/>
                    </a:lnTo>
                    <a:lnTo>
                      <a:pt x="361950" y="133350"/>
                    </a:lnTo>
                    <a:lnTo>
                      <a:pt x="400050" y="200025"/>
                    </a:lnTo>
                    <a:lnTo>
                      <a:pt x="428625" y="200025"/>
                    </a:lnTo>
                    <a:lnTo>
                      <a:pt x="476250" y="228600"/>
                    </a:lnTo>
                    <a:lnTo>
                      <a:pt x="485775" y="257175"/>
                    </a:lnTo>
                    <a:lnTo>
                      <a:pt x="504825" y="295275"/>
                    </a:lnTo>
                    <a:lnTo>
                      <a:pt x="476250" y="371475"/>
                    </a:lnTo>
                    <a:lnTo>
                      <a:pt x="457200" y="361950"/>
                    </a:lnTo>
                    <a:lnTo>
                      <a:pt x="419100" y="371475"/>
                    </a:lnTo>
                    <a:lnTo>
                      <a:pt x="400050" y="371475"/>
                    </a:lnTo>
                    <a:lnTo>
                      <a:pt x="390525" y="352425"/>
                    </a:lnTo>
                    <a:lnTo>
                      <a:pt x="361950" y="352425"/>
                    </a:lnTo>
                    <a:lnTo>
                      <a:pt x="352425" y="381000"/>
                    </a:lnTo>
                    <a:lnTo>
                      <a:pt x="304800" y="361950"/>
                    </a:lnTo>
                    <a:lnTo>
                      <a:pt x="314325" y="323850"/>
                    </a:lnTo>
                    <a:lnTo>
                      <a:pt x="285750" y="323850"/>
                    </a:lnTo>
                    <a:lnTo>
                      <a:pt x="285750" y="295275"/>
                    </a:lnTo>
                    <a:lnTo>
                      <a:pt x="266700" y="285750"/>
                    </a:lnTo>
                    <a:lnTo>
                      <a:pt x="266700" y="304800"/>
                    </a:lnTo>
                    <a:lnTo>
                      <a:pt x="228600" y="333375"/>
                    </a:lnTo>
                    <a:lnTo>
                      <a:pt x="209550" y="295275"/>
                    </a:lnTo>
                    <a:lnTo>
                      <a:pt x="190500" y="304800"/>
                    </a:lnTo>
                    <a:lnTo>
                      <a:pt x="142875" y="285750"/>
                    </a:lnTo>
                    <a:lnTo>
                      <a:pt x="123825" y="257175"/>
                    </a:lnTo>
                    <a:lnTo>
                      <a:pt x="104775" y="276225"/>
                    </a:lnTo>
                    <a:lnTo>
                      <a:pt x="66675" y="228600"/>
                    </a:lnTo>
                    <a:lnTo>
                      <a:pt x="66675" y="200025"/>
                    </a:lnTo>
                    <a:lnTo>
                      <a:pt x="47625" y="180975"/>
                    </a:lnTo>
                    <a:lnTo>
                      <a:pt x="0" y="1714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2" name="k7"/>
              <p:cNvSpPr/>
              <p:nvPr/>
            </p:nvSpPr>
            <p:spPr>
              <a:xfrm>
                <a:off x="3924300" y="647701"/>
                <a:ext cx="123826" cy="152401"/>
              </a:xfrm>
              <a:custGeom>
                <a:avLst/>
                <a:gdLst/>
                <a:ahLst/>
                <a:cxnLst/>
                <a:rect l="0" t="0" r="0" b="0"/>
                <a:pathLst>
                  <a:path w="123826" h="152401">
                    <a:moveTo>
                      <a:pt x="19050" y="28575"/>
                    </a:moveTo>
                    <a:lnTo>
                      <a:pt x="28575" y="9525"/>
                    </a:lnTo>
                    <a:lnTo>
                      <a:pt x="47625" y="0"/>
                    </a:lnTo>
                    <a:lnTo>
                      <a:pt x="57150" y="28575"/>
                    </a:lnTo>
                    <a:lnTo>
                      <a:pt x="76200" y="19050"/>
                    </a:lnTo>
                    <a:lnTo>
                      <a:pt x="114300" y="38100"/>
                    </a:lnTo>
                    <a:lnTo>
                      <a:pt x="104775" y="66675"/>
                    </a:lnTo>
                    <a:lnTo>
                      <a:pt x="123825" y="76200"/>
                    </a:lnTo>
                    <a:lnTo>
                      <a:pt x="85725" y="152400"/>
                    </a:lnTo>
                    <a:lnTo>
                      <a:pt x="76200" y="133350"/>
                    </a:lnTo>
                    <a:lnTo>
                      <a:pt x="38100" y="114300"/>
                    </a:lnTo>
                    <a:lnTo>
                      <a:pt x="47625" y="95250"/>
                    </a:lnTo>
                    <a:lnTo>
                      <a:pt x="19050" y="76200"/>
                    </a:lnTo>
                    <a:lnTo>
                      <a:pt x="19050" y="47625"/>
                    </a:lnTo>
                    <a:lnTo>
                      <a:pt x="0" y="285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3" name="k9"/>
              <p:cNvSpPr/>
              <p:nvPr/>
            </p:nvSpPr>
            <p:spPr>
              <a:xfrm>
                <a:off x="3590925" y="723901"/>
                <a:ext cx="504826" cy="428626"/>
              </a:xfrm>
              <a:custGeom>
                <a:avLst/>
                <a:gdLst/>
                <a:ahLst/>
                <a:cxnLst/>
                <a:rect l="0" t="0" r="0" b="0"/>
                <a:pathLst>
                  <a:path w="504826" h="428626">
                    <a:moveTo>
                      <a:pt x="485775" y="238125"/>
                    </a:moveTo>
                    <a:lnTo>
                      <a:pt x="466725" y="247650"/>
                    </a:lnTo>
                    <a:lnTo>
                      <a:pt x="428625" y="323850"/>
                    </a:lnTo>
                    <a:lnTo>
                      <a:pt x="438150" y="361950"/>
                    </a:lnTo>
                    <a:lnTo>
                      <a:pt x="400050" y="371475"/>
                    </a:lnTo>
                    <a:lnTo>
                      <a:pt x="381000" y="352425"/>
                    </a:lnTo>
                    <a:lnTo>
                      <a:pt x="361950" y="371475"/>
                    </a:lnTo>
                    <a:lnTo>
                      <a:pt x="333375" y="342900"/>
                    </a:lnTo>
                    <a:lnTo>
                      <a:pt x="295275" y="381000"/>
                    </a:lnTo>
                    <a:lnTo>
                      <a:pt x="314325" y="400050"/>
                    </a:lnTo>
                    <a:lnTo>
                      <a:pt x="304800" y="428625"/>
                    </a:lnTo>
                    <a:lnTo>
                      <a:pt x="276225" y="419100"/>
                    </a:lnTo>
                    <a:lnTo>
                      <a:pt x="257175" y="428625"/>
                    </a:lnTo>
                    <a:lnTo>
                      <a:pt x="228600" y="409575"/>
                    </a:lnTo>
                    <a:lnTo>
                      <a:pt x="219075" y="381000"/>
                    </a:lnTo>
                    <a:lnTo>
                      <a:pt x="238125" y="371475"/>
                    </a:lnTo>
                    <a:lnTo>
                      <a:pt x="228600" y="342900"/>
                    </a:lnTo>
                    <a:lnTo>
                      <a:pt x="257175" y="342900"/>
                    </a:lnTo>
                    <a:lnTo>
                      <a:pt x="266700" y="323850"/>
                    </a:lnTo>
                    <a:lnTo>
                      <a:pt x="247650" y="304800"/>
                    </a:lnTo>
                    <a:lnTo>
                      <a:pt x="171450" y="295275"/>
                    </a:lnTo>
                    <a:lnTo>
                      <a:pt x="152400" y="323850"/>
                    </a:lnTo>
                    <a:lnTo>
                      <a:pt x="95250" y="352425"/>
                    </a:lnTo>
                    <a:lnTo>
                      <a:pt x="38100" y="352425"/>
                    </a:lnTo>
                    <a:lnTo>
                      <a:pt x="38100" y="323850"/>
                    </a:lnTo>
                    <a:lnTo>
                      <a:pt x="66675" y="304800"/>
                    </a:lnTo>
                    <a:lnTo>
                      <a:pt x="57150" y="266700"/>
                    </a:lnTo>
                    <a:lnTo>
                      <a:pt x="9525" y="238125"/>
                    </a:lnTo>
                    <a:lnTo>
                      <a:pt x="38100" y="171450"/>
                    </a:lnTo>
                    <a:lnTo>
                      <a:pt x="19050" y="133350"/>
                    </a:lnTo>
                    <a:lnTo>
                      <a:pt x="0" y="104775"/>
                    </a:lnTo>
                    <a:lnTo>
                      <a:pt x="28575" y="76200"/>
                    </a:lnTo>
                    <a:lnTo>
                      <a:pt x="76200" y="114300"/>
                    </a:lnTo>
                    <a:lnTo>
                      <a:pt x="190500" y="95250"/>
                    </a:lnTo>
                    <a:lnTo>
                      <a:pt x="209550" y="76200"/>
                    </a:lnTo>
                    <a:lnTo>
                      <a:pt x="180975" y="28575"/>
                    </a:lnTo>
                    <a:lnTo>
                      <a:pt x="219075" y="0"/>
                    </a:lnTo>
                    <a:lnTo>
                      <a:pt x="219075" y="19050"/>
                    </a:lnTo>
                    <a:lnTo>
                      <a:pt x="247650" y="28575"/>
                    </a:lnTo>
                    <a:lnTo>
                      <a:pt x="257175" y="9525"/>
                    </a:lnTo>
                    <a:lnTo>
                      <a:pt x="276225" y="28575"/>
                    </a:lnTo>
                    <a:lnTo>
                      <a:pt x="238125" y="38100"/>
                    </a:lnTo>
                    <a:lnTo>
                      <a:pt x="238125" y="57150"/>
                    </a:lnTo>
                    <a:lnTo>
                      <a:pt x="285750" y="38100"/>
                    </a:lnTo>
                    <a:lnTo>
                      <a:pt x="304800" y="57150"/>
                    </a:lnTo>
                    <a:lnTo>
                      <a:pt x="285750" y="104775"/>
                    </a:lnTo>
                    <a:lnTo>
                      <a:pt x="295275" y="123825"/>
                    </a:lnTo>
                    <a:lnTo>
                      <a:pt x="295275" y="152400"/>
                    </a:lnTo>
                    <a:lnTo>
                      <a:pt x="361950" y="171450"/>
                    </a:lnTo>
                    <a:lnTo>
                      <a:pt x="371475" y="133350"/>
                    </a:lnTo>
                    <a:lnTo>
                      <a:pt x="400050" y="152400"/>
                    </a:lnTo>
                    <a:lnTo>
                      <a:pt x="409575" y="123825"/>
                    </a:lnTo>
                    <a:lnTo>
                      <a:pt x="476250" y="123825"/>
                    </a:lnTo>
                    <a:lnTo>
                      <a:pt x="476250" y="104775"/>
                    </a:lnTo>
                    <a:lnTo>
                      <a:pt x="495300" y="114300"/>
                    </a:lnTo>
                    <a:lnTo>
                      <a:pt x="504825" y="161925"/>
                    </a:lnTo>
                    <a:lnTo>
                      <a:pt x="485775" y="1809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4" name="k11"/>
              <p:cNvSpPr/>
              <p:nvPr/>
            </p:nvSpPr>
            <p:spPr>
              <a:xfrm>
                <a:off x="3562350" y="504826"/>
                <a:ext cx="114301" cy="114301"/>
              </a:xfrm>
              <a:custGeom>
                <a:avLst/>
                <a:gdLst/>
                <a:ahLst/>
                <a:cxnLst/>
                <a:rect l="0" t="0" r="0" b="0"/>
                <a:pathLst>
                  <a:path w="114301" h="114301">
                    <a:moveTo>
                      <a:pt x="38100" y="47625"/>
                    </a:moveTo>
                    <a:lnTo>
                      <a:pt x="57150" y="0"/>
                    </a:lnTo>
                    <a:lnTo>
                      <a:pt x="66675" y="28575"/>
                    </a:lnTo>
                    <a:lnTo>
                      <a:pt x="95250" y="28575"/>
                    </a:lnTo>
                    <a:lnTo>
                      <a:pt x="114300" y="95250"/>
                    </a:lnTo>
                    <a:lnTo>
                      <a:pt x="104775" y="114300"/>
                    </a:lnTo>
                    <a:lnTo>
                      <a:pt x="19050" y="95250"/>
                    </a:lnTo>
                    <a:lnTo>
                      <a:pt x="0" y="76200"/>
                    </a:lnTo>
                    <a:lnTo>
                      <a:pt x="19050" y="381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5" name="k13"/>
              <p:cNvSpPr/>
              <p:nvPr/>
            </p:nvSpPr>
            <p:spPr>
              <a:xfrm>
                <a:off x="3619500" y="971551"/>
                <a:ext cx="581026" cy="657226"/>
              </a:xfrm>
              <a:custGeom>
                <a:avLst/>
                <a:gdLst/>
                <a:ahLst/>
                <a:cxnLst/>
                <a:rect l="0" t="0" r="0" b="0"/>
                <a:pathLst>
                  <a:path w="581026" h="657226">
                    <a:moveTo>
                      <a:pt x="228600" y="180975"/>
                    </a:moveTo>
                    <a:lnTo>
                      <a:pt x="200025" y="161925"/>
                    </a:lnTo>
                    <a:lnTo>
                      <a:pt x="200025" y="200025"/>
                    </a:lnTo>
                    <a:lnTo>
                      <a:pt x="142875" y="209550"/>
                    </a:lnTo>
                    <a:lnTo>
                      <a:pt x="133350" y="171450"/>
                    </a:lnTo>
                    <a:lnTo>
                      <a:pt x="57150" y="180975"/>
                    </a:lnTo>
                    <a:lnTo>
                      <a:pt x="19050" y="161925"/>
                    </a:lnTo>
                    <a:lnTo>
                      <a:pt x="19050" y="180975"/>
                    </a:lnTo>
                    <a:lnTo>
                      <a:pt x="19050" y="228600"/>
                    </a:lnTo>
                    <a:lnTo>
                      <a:pt x="0" y="238125"/>
                    </a:lnTo>
                    <a:lnTo>
                      <a:pt x="9525" y="257175"/>
                    </a:lnTo>
                    <a:lnTo>
                      <a:pt x="28575" y="276225"/>
                    </a:lnTo>
                    <a:lnTo>
                      <a:pt x="28575" y="295275"/>
                    </a:lnTo>
                    <a:lnTo>
                      <a:pt x="57150" y="314325"/>
                    </a:lnTo>
                    <a:lnTo>
                      <a:pt x="104775" y="304800"/>
                    </a:lnTo>
                    <a:lnTo>
                      <a:pt x="95250" y="381000"/>
                    </a:lnTo>
                    <a:lnTo>
                      <a:pt x="76200" y="390525"/>
                    </a:lnTo>
                    <a:lnTo>
                      <a:pt x="85725" y="428625"/>
                    </a:lnTo>
                    <a:lnTo>
                      <a:pt x="104775" y="438150"/>
                    </a:lnTo>
                    <a:lnTo>
                      <a:pt x="95250" y="504825"/>
                    </a:lnTo>
                    <a:lnTo>
                      <a:pt x="114300" y="514350"/>
                    </a:lnTo>
                    <a:lnTo>
                      <a:pt x="161925" y="495300"/>
                    </a:lnTo>
                    <a:lnTo>
                      <a:pt x="200025" y="466725"/>
                    </a:lnTo>
                    <a:lnTo>
                      <a:pt x="304800" y="428625"/>
                    </a:lnTo>
                    <a:lnTo>
                      <a:pt x="352425" y="495300"/>
                    </a:lnTo>
                    <a:lnTo>
                      <a:pt x="342900" y="533400"/>
                    </a:lnTo>
                    <a:lnTo>
                      <a:pt x="361950" y="561975"/>
                    </a:lnTo>
                    <a:lnTo>
                      <a:pt x="390525" y="552450"/>
                    </a:lnTo>
                    <a:lnTo>
                      <a:pt x="495300" y="657225"/>
                    </a:lnTo>
                    <a:lnTo>
                      <a:pt x="561975" y="657225"/>
                    </a:lnTo>
                    <a:lnTo>
                      <a:pt x="561975" y="609600"/>
                    </a:lnTo>
                    <a:lnTo>
                      <a:pt x="533400" y="581025"/>
                    </a:lnTo>
                    <a:lnTo>
                      <a:pt x="561975" y="542925"/>
                    </a:lnTo>
                    <a:lnTo>
                      <a:pt x="561975" y="504825"/>
                    </a:lnTo>
                    <a:lnTo>
                      <a:pt x="581025" y="495300"/>
                    </a:lnTo>
                    <a:lnTo>
                      <a:pt x="571500" y="457200"/>
                    </a:lnTo>
                    <a:lnTo>
                      <a:pt x="552450" y="428625"/>
                    </a:lnTo>
                    <a:lnTo>
                      <a:pt x="533400" y="400050"/>
                    </a:lnTo>
                    <a:lnTo>
                      <a:pt x="542925" y="371475"/>
                    </a:lnTo>
                    <a:lnTo>
                      <a:pt x="561975" y="390525"/>
                    </a:lnTo>
                    <a:lnTo>
                      <a:pt x="561975" y="352425"/>
                    </a:lnTo>
                    <a:lnTo>
                      <a:pt x="533400" y="333375"/>
                    </a:lnTo>
                    <a:lnTo>
                      <a:pt x="514350" y="285750"/>
                    </a:lnTo>
                    <a:lnTo>
                      <a:pt x="523875" y="257175"/>
                    </a:lnTo>
                    <a:lnTo>
                      <a:pt x="495300" y="209550"/>
                    </a:lnTo>
                    <a:lnTo>
                      <a:pt x="457200" y="200025"/>
                    </a:lnTo>
                    <a:lnTo>
                      <a:pt x="457200" y="180975"/>
                    </a:lnTo>
                    <a:lnTo>
                      <a:pt x="466725" y="142875"/>
                    </a:lnTo>
                    <a:lnTo>
                      <a:pt x="438150" y="123825"/>
                    </a:lnTo>
                    <a:lnTo>
                      <a:pt x="438150" y="104775"/>
                    </a:lnTo>
                    <a:lnTo>
                      <a:pt x="457200" y="85725"/>
                    </a:lnTo>
                    <a:lnTo>
                      <a:pt x="466725" y="57150"/>
                    </a:lnTo>
                    <a:lnTo>
                      <a:pt x="438150" y="38100"/>
                    </a:lnTo>
                    <a:lnTo>
                      <a:pt x="447675" y="19050"/>
                    </a:lnTo>
                    <a:lnTo>
                      <a:pt x="438150" y="0"/>
                    </a:lnTo>
                    <a:lnTo>
                      <a:pt x="400050" y="76200"/>
                    </a:lnTo>
                    <a:lnTo>
                      <a:pt x="409575" y="114300"/>
                    </a:lnTo>
                    <a:lnTo>
                      <a:pt x="371475" y="123825"/>
                    </a:lnTo>
                    <a:lnTo>
                      <a:pt x="352425" y="104775"/>
                    </a:lnTo>
                    <a:lnTo>
                      <a:pt x="333375" y="123825"/>
                    </a:lnTo>
                    <a:lnTo>
                      <a:pt x="304800" y="95250"/>
                    </a:lnTo>
                    <a:lnTo>
                      <a:pt x="266700" y="133350"/>
                    </a:lnTo>
                    <a:lnTo>
                      <a:pt x="285750" y="152400"/>
                    </a:lnTo>
                    <a:lnTo>
                      <a:pt x="276225" y="180975"/>
                    </a:lnTo>
                    <a:lnTo>
                      <a:pt x="247650" y="1714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6" name="k15"/>
              <p:cNvSpPr/>
              <p:nvPr/>
            </p:nvSpPr>
            <p:spPr>
              <a:xfrm>
                <a:off x="3305175" y="800101"/>
                <a:ext cx="552451" cy="466726"/>
              </a:xfrm>
              <a:custGeom>
                <a:avLst/>
                <a:gdLst/>
                <a:ahLst/>
                <a:cxnLst/>
                <a:rect l="0" t="0" r="0" b="0"/>
                <a:pathLst>
                  <a:path w="552451" h="466726">
                    <a:moveTo>
                      <a:pt x="342900" y="447675"/>
                    </a:moveTo>
                    <a:lnTo>
                      <a:pt x="342900" y="466725"/>
                    </a:lnTo>
                    <a:lnTo>
                      <a:pt x="276225" y="438150"/>
                    </a:lnTo>
                    <a:lnTo>
                      <a:pt x="238125" y="381000"/>
                    </a:lnTo>
                    <a:lnTo>
                      <a:pt x="200025" y="361950"/>
                    </a:lnTo>
                    <a:lnTo>
                      <a:pt x="180975" y="409575"/>
                    </a:lnTo>
                    <a:lnTo>
                      <a:pt x="142875" y="400050"/>
                    </a:lnTo>
                    <a:lnTo>
                      <a:pt x="161925" y="381000"/>
                    </a:lnTo>
                    <a:lnTo>
                      <a:pt x="142875" y="361950"/>
                    </a:lnTo>
                    <a:lnTo>
                      <a:pt x="190500" y="314325"/>
                    </a:lnTo>
                    <a:lnTo>
                      <a:pt x="171450" y="276225"/>
                    </a:lnTo>
                    <a:lnTo>
                      <a:pt x="142875" y="285750"/>
                    </a:lnTo>
                    <a:lnTo>
                      <a:pt x="123825" y="266700"/>
                    </a:lnTo>
                    <a:lnTo>
                      <a:pt x="76200" y="266700"/>
                    </a:lnTo>
                    <a:lnTo>
                      <a:pt x="47625" y="247650"/>
                    </a:lnTo>
                    <a:lnTo>
                      <a:pt x="0" y="285750"/>
                    </a:lnTo>
                    <a:lnTo>
                      <a:pt x="0" y="238125"/>
                    </a:lnTo>
                    <a:lnTo>
                      <a:pt x="47625" y="209550"/>
                    </a:lnTo>
                    <a:lnTo>
                      <a:pt x="47625" y="114300"/>
                    </a:lnTo>
                    <a:lnTo>
                      <a:pt x="38100" y="85725"/>
                    </a:lnTo>
                    <a:lnTo>
                      <a:pt x="76200" y="66675"/>
                    </a:lnTo>
                    <a:lnTo>
                      <a:pt x="76200" y="47625"/>
                    </a:lnTo>
                    <a:lnTo>
                      <a:pt x="104775" y="38100"/>
                    </a:lnTo>
                    <a:lnTo>
                      <a:pt x="123825" y="0"/>
                    </a:lnTo>
                    <a:lnTo>
                      <a:pt x="142875" y="0"/>
                    </a:lnTo>
                    <a:lnTo>
                      <a:pt x="142875" y="28575"/>
                    </a:lnTo>
                    <a:lnTo>
                      <a:pt x="190500" y="28575"/>
                    </a:lnTo>
                    <a:lnTo>
                      <a:pt x="209550" y="114300"/>
                    </a:lnTo>
                    <a:lnTo>
                      <a:pt x="285750" y="114300"/>
                    </a:lnTo>
                    <a:lnTo>
                      <a:pt x="304800" y="57150"/>
                    </a:lnTo>
                    <a:lnTo>
                      <a:pt x="323850" y="95250"/>
                    </a:lnTo>
                    <a:lnTo>
                      <a:pt x="295275" y="161925"/>
                    </a:lnTo>
                    <a:lnTo>
                      <a:pt x="342900" y="190500"/>
                    </a:lnTo>
                    <a:lnTo>
                      <a:pt x="352425" y="228600"/>
                    </a:lnTo>
                    <a:lnTo>
                      <a:pt x="323850" y="247650"/>
                    </a:lnTo>
                    <a:lnTo>
                      <a:pt x="323850" y="276225"/>
                    </a:lnTo>
                    <a:lnTo>
                      <a:pt x="381000" y="276225"/>
                    </a:lnTo>
                    <a:lnTo>
                      <a:pt x="438150" y="247650"/>
                    </a:lnTo>
                    <a:lnTo>
                      <a:pt x="457200" y="219075"/>
                    </a:lnTo>
                    <a:lnTo>
                      <a:pt x="533400" y="228600"/>
                    </a:lnTo>
                    <a:lnTo>
                      <a:pt x="552450" y="247650"/>
                    </a:lnTo>
                    <a:lnTo>
                      <a:pt x="542925" y="266700"/>
                    </a:lnTo>
                    <a:lnTo>
                      <a:pt x="514350" y="266700"/>
                    </a:lnTo>
                    <a:lnTo>
                      <a:pt x="523875" y="295275"/>
                    </a:lnTo>
                    <a:lnTo>
                      <a:pt x="504825" y="304800"/>
                    </a:lnTo>
                    <a:lnTo>
                      <a:pt x="514350" y="333375"/>
                    </a:lnTo>
                    <a:lnTo>
                      <a:pt x="514350" y="371475"/>
                    </a:lnTo>
                    <a:lnTo>
                      <a:pt x="457200" y="381000"/>
                    </a:lnTo>
                    <a:lnTo>
                      <a:pt x="447675" y="342900"/>
                    </a:lnTo>
                    <a:lnTo>
                      <a:pt x="371475" y="352425"/>
                    </a:lnTo>
                    <a:lnTo>
                      <a:pt x="333375" y="333375"/>
                    </a:lnTo>
                    <a:lnTo>
                      <a:pt x="333375" y="400050"/>
                    </a:lnTo>
                    <a:lnTo>
                      <a:pt x="314325" y="409575"/>
                    </a:lnTo>
                    <a:lnTo>
                      <a:pt x="323850" y="428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7" name="k17"/>
              <p:cNvSpPr/>
              <p:nvPr/>
            </p:nvSpPr>
            <p:spPr>
              <a:xfrm>
                <a:off x="3314700" y="1162051"/>
                <a:ext cx="409576" cy="352426"/>
              </a:xfrm>
              <a:custGeom>
                <a:avLst/>
                <a:gdLst/>
                <a:ahLst/>
                <a:cxnLst/>
                <a:rect l="0" t="0" r="0" b="0"/>
                <a:pathLst>
                  <a:path w="409576" h="352426">
                    <a:moveTo>
                      <a:pt x="409575" y="247650"/>
                    </a:moveTo>
                    <a:lnTo>
                      <a:pt x="400050" y="314325"/>
                    </a:lnTo>
                    <a:lnTo>
                      <a:pt x="381000" y="304800"/>
                    </a:lnTo>
                    <a:lnTo>
                      <a:pt x="352425" y="323850"/>
                    </a:lnTo>
                    <a:lnTo>
                      <a:pt x="304800" y="295275"/>
                    </a:lnTo>
                    <a:lnTo>
                      <a:pt x="266700" y="323850"/>
                    </a:lnTo>
                    <a:lnTo>
                      <a:pt x="238125" y="333375"/>
                    </a:lnTo>
                    <a:lnTo>
                      <a:pt x="219075" y="352425"/>
                    </a:lnTo>
                    <a:lnTo>
                      <a:pt x="200025" y="333375"/>
                    </a:lnTo>
                    <a:lnTo>
                      <a:pt x="161925" y="295275"/>
                    </a:lnTo>
                    <a:lnTo>
                      <a:pt x="114300" y="276225"/>
                    </a:lnTo>
                    <a:lnTo>
                      <a:pt x="95250" y="257175"/>
                    </a:lnTo>
                    <a:lnTo>
                      <a:pt x="57150" y="257175"/>
                    </a:lnTo>
                    <a:lnTo>
                      <a:pt x="9525" y="171450"/>
                    </a:lnTo>
                    <a:lnTo>
                      <a:pt x="57150" y="114300"/>
                    </a:lnTo>
                    <a:lnTo>
                      <a:pt x="38100" y="95250"/>
                    </a:lnTo>
                    <a:lnTo>
                      <a:pt x="28575" y="57150"/>
                    </a:lnTo>
                    <a:lnTo>
                      <a:pt x="0" y="38100"/>
                    </a:lnTo>
                    <a:lnTo>
                      <a:pt x="57150" y="19050"/>
                    </a:lnTo>
                    <a:lnTo>
                      <a:pt x="95250" y="57150"/>
                    </a:lnTo>
                    <a:lnTo>
                      <a:pt x="171450" y="47625"/>
                    </a:lnTo>
                    <a:lnTo>
                      <a:pt x="190500" y="0"/>
                    </a:lnTo>
                    <a:lnTo>
                      <a:pt x="228600" y="19050"/>
                    </a:lnTo>
                    <a:lnTo>
                      <a:pt x="266700" y="76200"/>
                    </a:lnTo>
                    <a:lnTo>
                      <a:pt x="333375" y="104775"/>
                    </a:lnTo>
                    <a:lnTo>
                      <a:pt x="361950" y="123825"/>
                    </a:lnTo>
                    <a:lnTo>
                      <a:pt x="409575" y="114300"/>
                    </a:lnTo>
                    <a:lnTo>
                      <a:pt x="400050" y="190500"/>
                    </a:lnTo>
                    <a:lnTo>
                      <a:pt x="381000" y="200025"/>
                    </a:lnTo>
                    <a:lnTo>
                      <a:pt x="390525" y="2381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8" name="k19"/>
              <p:cNvSpPr/>
              <p:nvPr/>
            </p:nvSpPr>
            <p:spPr>
              <a:xfrm>
                <a:off x="3486150" y="1400176"/>
                <a:ext cx="638176" cy="476251"/>
              </a:xfrm>
              <a:custGeom>
                <a:avLst/>
                <a:gdLst/>
                <a:ahLst/>
                <a:cxnLst/>
                <a:rect l="0" t="0" r="0" b="0"/>
                <a:pathLst>
                  <a:path w="638176" h="476251">
                    <a:moveTo>
                      <a:pt x="523875" y="123825"/>
                    </a:moveTo>
                    <a:lnTo>
                      <a:pt x="628650" y="228600"/>
                    </a:lnTo>
                    <a:lnTo>
                      <a:pt x="638175" y="266700"/>
                    </a:lnTo>
                    <a:lnTo>
                      <a:pt x="533400" y="323850"/>
                    </a:lnTo>
                    <a:lnTo>
                      <a:pt x="571500" y="352425"/>
                    </a:lnTo>
                    <a:lnTo>
                      <a:pt x="571500" y="400050"/>
                    </a:lnTo>
                    <a:lnTo>
                      <a:pt x="590550" y="438150"/>
                    </a:lnTo>
                    <a:lnTo>
                      <a:pt x="590550" y="466725"/>
                    </a:lnTo>
                    <a:lnTo>
                      <a:pt x="571500" y="447675"/>
                    </a:lnTo>
                    <a:lnTo>
                      <a:pt x="542925" y="457200"/>
                    </a:lnTo>
                    <a:lnTo>
                      <a:pt x="504825" y="419100"/>
                    </a:lnTo>
                    <a:lnTo>
                      <a:pt x="485775" y="438150"/>
                    </a:lnTo>
                    <a:lnTo>
                      <a:pt x="447675" y="438150"/>
                    </a:lnTo>
                    <a:lnTo>
                      <a:pt x="428625" y="409575"/>
                    </a:lnTo>
                    <a:lnTo>
                      <a:pt x="400050" y="419100"/>
                    </a:lnTo>
                    <a:lnTo>
                      <a:pt x="400050" y="447675"/>
                    </a:lnTo>
                    <a:lnTo>
                      <a:pt x="371475" y="476250"/>
                    </a:lnTo>
                    <a:lnTo>
                      <a:pt x="342900" y="457200"/>
                    </a:lnTo>
                    <a:lnTo>
                      <a:pt x="314325" y="466725"/>
                    </a:lnTo>
                    <a:lnTo>
                      <a:pt x="295275" y="447675"/>
                    </a:lnTo>
                    <a:lnTo>
                      <a:pt x="285750" y="428625"/>
                    </a:lnTo>
                    <a:lnTo>
                      <a:pt x="238125" y="409575"/>
                    </a:lnTo>
                    <a:lnTo>
                      <a:pt x="209550" y="428625"/>
                    </a:lnTo>
                    <a:lnTo>
                      <a:pt x="180975" y="428625"/>
                    </a:lnTo>
                    <a:lnTo>
                      <a:pt x="180975" y="409575"/>
                    </a:lnTo>
                    <a:lnTo>
                      <a:pt x="200025" y="390525"/>
                    </a:lnTo>
                    <a:lnTo>
                      <a:pt x="180975" y="371475"/>
                    </a:lnTo>
                    <a:lnTo>
                      <a:pt x="200025" y="352425"/>
                    </a:lnTo>
                    <a:lnTo>
                      <a:pt x="190500" y="323850"/>
                    </a:lnTo>
                    <a:lnTo>
                      <a:pt x="209550" y="304800"/>
                    </a:lnTo>
                    <a:lnTo>
                      <a:pt x="171450" y="285750"/>
                    </a:lnTo>
                    <a:lnTo>
                      <a:pt x="161925" y="257175"/>
                    </a:lnTo>
                    <a:lnTo>
                      <a:pt x="133350" y="247650"/>
                    </a:lnTo>
                    <a:lnTo>
                      <a:pt x="114300" y="266700"/>
                    </a:lnTo>
                    <a:lnTo>
                      <a:pt x="85725" y="266700"/>
                    </a:lnTo>
                    <a:lnTo>
                      <a:pt x="76200" y="247650"/>
                    </a:lnTo>
                    <a:lnTo>
                      <a:pt x="95250" y="209550"/>
                    </a:lnTo>
                    <a:lnTo>
                      <a:pt x="57150" y="228600"/>
                    </a:lnTo>
                    <a:lnTo>
                      <a:pt x="57150" y="257175"/>
                    </a:lnTo>
                    <a:lnTo>
                      <a:pt x="38100" y="247650"/>
                    </a:lnTo>
                    <a:lnTo>
                      <a:pt x="19050" y="219075"/>
                    </a:lnTo>
                    <a:lnTo>
                      <a:pt x="47625" y="171450"/>
                    </a:lnTo>
                    <a:lnTo>
                      <a:pt x="28575" y="152400"/>
                    </a:lnTo>
                    <a:lnTo>
                      <a:pt x="0" y="152400"/>
                    </a:lnTo>
                    <a:lnTo>
                      <a:pt x="0" y="104775"/>
                    </a:lnTo>
                    <a:lnTo>
                      <a:pt x="28575" y="95250"/>
                    </a:lnTo>
                    <a:lnTo>
                      <a:pt x="47625" y="114300"/>
                    </a:lnTo>
                    <a:lnTo>
                      <a:pt x="66675" y="95250"/>
                    </a:lnTo>
                    <a:lnTo>
                      <a:pt x="95250" y="85725"/>
                    </a:lnTo>
                    <a:lnTo>
                      <a:pt x="133350" y="57150"/>
                    </a:lnTo>
                    <a:lnTo>
                      <a:pt x="180975" y="85725"/>
                    </a:lnTo>
                    <a:lnTo>
                      <a:pt x="209550" y="66675"/>
                    </a:lnTo>
                    <a:lnTo>
                      <a:pt x="228600" y="76200"/>
                    </a:lnTo>
                    <a:lnTo>
                      <a:pt x="247650" y="85725"/>
                    </a:lnTo>
                    <a:lnTo>
                      <a:pt x="295275" y="66675"/>
                    </a:lnTo>
                    <a:lnTo>
                      <a:pt x="333375" y="38100"/>
                    </a:lnTo>
                    <a:lnTo>
                      <a:pt x="438150" y="0"/>
                    </a:lnTo>
                    <a:lnTo>
                      <a:pt x="485775" y="66675"/>
                    </a:lnTo>
                    <a:lnTo>
                      <a:pt x="476250" y="104775"/>
                    </a:lnTo>
                    <a:lnTo>
                      <a:pt x="495300" y="1333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09" name="k21"/>
              <p:cNvSpPr/>
              <p:nvPr/>
            </p:nvSpPr>
            <p:spPr>
              <a:xfrm>
                <a:off x="3200400" y="1028701"/>
                <a:ext cx="295276" cy="228601"/>
              </a:xfrm>
              <a:custGeom>
                <a:avLst/>
                <a:gdLst/>
                <a:ahLst/>
                <a:cxnLst/>
                <a:rect l="0" t="0" r="0" b="0"/>
                <a:pathLst>
                  <a:path w="295276" h="228601">
                    <a:moveTo>
                      <a:pt x="142875" y="190500"/>
                    </a:moveTo>
                    <a:lnTo>
                      <a:pt x="152400" y="228600"/>
                    </a:lnTo>
                    <a:lnTo>
                      <a:pt x="104775" y="228600"/>
                    </a:lnTo>
                    <a:lnTo>
                      <a:pt x="104775" y="190500"/>
                    </a:lnTo>
                    <a:lnTo>
                      <a:pt x="85725" y="180975"/>
                    </a:lnTo>
                    <a:lnTo>
                      <a:pt x="66675" y="142875"/>
                    </a:lnTo>
                    <a:lnTo>
                      <a:pt x="38100" y="142875"/>
                    </a:lnTo>
                    <a:lnTo>
                      <a:pt x="0" y="85725"/>
                    </a:lnTo>
                    <a:lnTo>
                      <a:pt x="0" y="66675"/>
                    </a:lnTo>
                    <a:lnTo>
                      <a:pt x="19050" y="0"/>
                    </a:lnTo>
                    <a:lnTo>
                      <a:pt x="47625" y="0"/>
                    </a:lnTo>
                    <a:lnTo>
                      <a:pt x="66675" y="19050"/>
                    </a:lnTo>
                    <a:lnTo>
                      <a:pt x="104775" y="9525"/>
                    </a:lnTo>
                    <a:lnTo>
                      <a:pt x="104775" y="57150"/>
                    </a:lnTo>
                    <a:lnTo>
                      <a:pt x="152400" y="19050"/>
                    </a:lnTo>
                    <a:lnTo>
                      <a:pt x="180975" y="38100"/>
                    </a:lnTo>
                    <a:lnTo>
                      <a:pt x="228600" y="38100"/>
                    </a:lnTo>
                    <a:lnTo>
                      <a:pt x="247650" y="57150"/>
                    </a:lnTo>
                    <a:lnTo>
                      <a:pt x="276225" y="47625"/>
                    </a:lnTo>
                    <a:lnTo>
                      <a:pt x="295275" y="85725"/>
                    </a:lnTo>
                    <a:lnTo>
                      <a:pt x="247650" y="133350"/>
                    </a:lnTo>
                    <a:lnTo>
                      <a:pt x="266700" y="152400"/>
                    </a:lnTo>
                    <a:lnTo>
                      <a:pt x="247650" y="171450"/>
                    </a:lnTo>
                    <a:lnTo>
                      <a:pt x="285750" y="180975"/>
                    </a:lnTo>
                    <a:lnTo>
                      <a:pt x="209550" y="190500"/>
                    </a:lnTo>
                    <a:lnTo>
                      <a:pt x="171450" y="152400"/>
                    </a:lnTo>
                    <a:lnTo>
                      <a:pt x="114300" y="1714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0" name="k23"/>
              <p:cNvSpPr/>
              <p:nvPr/>
            </p:nvSpPr>
            <p:spPr>
              <a:xfrm>
                <a:off x="3152775" y="1171576"/>
                <a:ext cx="361951" cy="390526"/>
              </a:xfrm>
              <a:custGeom>
                <a:avLst/>
                <a:gdLst/>
                <a:ahLst/>
                <a:cxnLst/>
                <a:rect l="0" t="0" r="0" b="0"/>
                <a:pathLst>
                  <a:path w="361951" h="390526">
                    <a:moveTo>
                      <a:pt x="333375" y="333375"/>
                    </a:moveTo>
                    <a:lnTo>
                      <a:pt x="333375" y="381000"/>
                    </a:lnTo>
                    <a:lnTo>
                      <a:pt x="285750" y="371475"/>
                    </a:lnTo>
                    <a:lnTo>
                      <a:pt x="228600" y="390525"/>
                    </a:lnTo>
                    <a:lnTo>
                      <a:pt x="152400" y="323850"/>
                    </a:lnTo>
                    <a:lnTo>
                      <a:pt x="57150" y="276225"/>
                    </a:lnTo>
                    <a:lnTo>
                      <a:pt x="47625" y="238125"/>
                    </a:lnTo>
                    <a:lnTo>
                      <a:pt x="19050" y="209550"/>
                    </a:lnTo>
                    <a:lnTo>
                      <a:pt x="0" y="152400"/>
                    </a:lnTo>
                    <a:lnTo>
                      <a:pt x="28575" y="133350"/>
                    </a:lnTo>
                    <a:lnTo>
                      <a:pt x="38100" y="85725"/>
                    </a:lnTo>
                    <a:lnTo>
                      <a:pt x="76200" y="57150"/>
                    </a:lnTo>
                    <a:lnTo>
                      <a:pt x="76200" y="28575"/>
                    </a:lnTo>
                    <a:lnTo>
                      <a:pt x="114300" y="0"/>
                    </a:lnTo>
                    <a:lnTo>
                      <a:pt x="133350" y="38100"/>
                    </a:lnTo>
                    <a:lnTo>
                      <a:pt x="152400" y="47625"/>
                    </a:lnTo>
                    <a:lnTo>
                      <a:pt x="152400" y="85725"/>
                    </a:lnTo>
                    <a:lnTo>
                      <a:pt x="200025" y="85725"/>
                    </a:lnTo>
                    <a:lnTo>
                      <a:pt x="219075" y="104775"/>
                    </a:lnTo>
                    <a:lnTo>
                      <a:pt x="171450" y="161925"/>
                    </a:lnTo>
                    <a:lnTo>
                      <a:pt x="219075" y="247650"/>
                    </a:lnTo>
                    <a:lnTo>
                      <a:pt x="257175" y="247650"/>
                    </a:lnTo>
                    <a:lnTo>
                      <a:pt x="276225" y="266700"/>
                    </a:lnTo>
                    <a:lnTo>
                      <a:pt x="323850" y="285750"/>
                    </a:lnTo>
                    <a:lnTo>
                      <a:pt x="361950" y="3238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1" name="k25"/>
              <p:cNvSpPr/>
              <p:nvPr/>
            </p:nvSpPr>
            <p:spPr>
              <a:xfrm>
                <a:off x="2905125" y="1114426"/>
                <a:ext cx="361951" cy="323851"/>
              </a:xfrm>
              <a:custGeom>
                <a:avLst/>
                <a:gdLst/>
                <a:ahLst/>
                <a:cxnLst/>
                <a:rect l="0" t="0" r="0" b="0"/>
                <a:pathLst>
                  <a:path w="361951" h="323851">
                    <a:moveTo>
                      <a:pt x="276225" y="190500"/>
                    </a:moveTo>
                    <a:lnTo>
                      <a:pt x="247650" y="209550"/>
                    </a:lnTo>
                    <a:lnTo>
                      <a:pt x="228600" y="209550"/>
                    </a:lnTo>
                    <a:lnTo>
                      <a:pt x="200025" y="266700"/>
                    </a:lnTo>
                    <a:lnTo>
                      <a:pt x="142875" y="304800"/>
                    </a:lnTo>
                    <a:lnTo>
                      <a:pt x="123825" y="285750"/>
                    </a:lnTo>
                    <a:lnTo>
                      <a:pt x="57150" y="323850"/>
                    </a:lnTo>
                    <a:lnTo>
                      <a:pt x="47625" y="295275"/>
                    </a:lnTo>
                    <a:lnTo>
                      <a:pt x="28575" y="304800"/>
                    </a:lnTo>
                    <a:lnTo>
                      <a:pt x="0" y="285750"/>
                    </a:lnTo>
                    <a:lnTo>
                      <a:pt x="0" y="257175"/>
                    </a:lnTo>
                    <a:lnTo>
                      <a:pt x="28575" y="228600"/>
                    </a:lnTo>
                    <a:lnTo>
                      <a:pt x="9525" y="200025"/>
                    </a:lnTo>
                    <a:lnTo>
                      <a:pt x="19050" y="152400"/>
                    </a:lnTo>
                    <a:lnTo>
                      <a:pt x="57150" y="152400"/>
                    </a:lnTo>
                    <a:lnTo>
                      <a:pt x="66675" y="123825"/>
                    </a:lnTo>
                    <a:lnTo>
                      <a:pt x="123825" y="142875"/>
                    </a:lnTo>
                    <a:lnTo>
                      <a:pt x="123825" y="114300"/>
                    </a:lnTo>
                    <a:lnTo>
                      <a:pt x="114300" y="85725"/>
                    </a:lnTo>
                    <a:lnTo>
                      <a:pt x="161925" y="76200"/>
                    </a:lnTo>
                    <a:lnTo>
                      <a:pt x="180975" y="28575"/>
                    </a:lnTo>
                    <a:lnTo>
                      <a:pt x="295275" y="0"/>
                    </a:lnTo>
                    <a:lnTo>
                      <a:pt x="333375" y="57150"/>
                    </a:lnTo>
                    <a:lnTo>
                      <a:pt x="361950" y="57150"/>
                    </a:lnTo>
                    <a:lnTo>
                      <a:pt x="323850" y="85725"/>
                    </a:lnTo>
                    <a:lnTo>
                      <a:pt x="323850" y="114300"/>
                    </a:lnTo>
                    <a:lnTo>
                      <a:pt x="285750" y="1428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2" name="k27"/>
              <p:cNvSpPr/>
              <p:nvPr/>
            </p:nvSpPr>
            <p:spPr>
              <a:xfrm>
                <a:off x="2743200" y="981076"/>
                <a:ext cx="504826" cy="285751"/>
              </a:xfrm>
              <a:custGeom>
                <a:avLst/>
                <a:gdLst/>
                <a:ahLst/>
                <a:cxnLst/>
                <a:rect l="0" t="0" r="0" b="0"/>
                <a:pathLst>
                  <a:path w="504826" h="285751">
                    <a:moveTo>
                      <a:pt x="219075" y="285750"/>
                    </a:moveTo>
                    <a:lnTo>
                      <a:pt x="180975" y="285750"/>
                    </a:lnTo>
                    <a:lnTo>
                      <a:pt x="104775" y="276225"/>
                    </a:lnTo>
                    <a:lnTo>
                      <a:pt x="66675" y="257175"/>
                    </a:lnTo>
                    <a:lnTo>
                      <a:pt x="9525" y="171450"/>
                    </a:lnTo>
                    <a:lnTo>
                      <a:pt x="28575" y="142875"/>
                    </a:lnTo>
                    <a:lnTo>
                      <a:pt x="9525" y="123825"/>
                    </a:lnTo>
                    <a:lnTo>
                      <a:pt x="28575" y="104775"/>
                    </a:lnTo>
                    <a:lnTo>
                      <a:pt x="0" y="76200"/>
                    </a:lnTo>
                    <a:lnTo>
                      <a:pt x="47625" y="47625"/>
                    </a:lnTo>
                    <a:lnTo>
                      <a:pt x="95250" y="38100"/>
                    </a:lnTo>
                    <a:lnTo>
                      <a:pt x="123825" y="66675"/>
                    </a:lnTo>
                    <a:lnTo>
                      <a:pt x="161925" y="57150"/>
                    </a:lnTo>
                    <a:lnTo>
                      <a:pt x="257175" y="66675"/>
                    </a:lnTo>
                    <a:lnTo>
                      <a:pt x="257175" y="47625"/>
                    </a:lnTo>
                    <a:lnTo>
                      <a:pt x="295275" y="57150"/>
                    </a:lnTo>
                    <a:lnTo>
                      <a:pt x="323850" y="47625"/>
                    </a:lnTo>
                    <a:lnTo>
                      <a:pt x="342900" y="66675"/>
                    </a:lnTo>
                    <a:lnTo>
                      <a:pt x="400050" y="28575"/>
                    </a:lnTo>
                    <a:lnTo>
                      <a:pt x="438150" y="19050"/>
                    </a:lnTo>
                    <a:lnTo>
                      <a:pt x="466725" y="0"/>
                    </a:lnTo>
                    <a:lnTo>
                      <a:pt x="495300" y="19050"/>
                    </a:lnTo>
                    <a:lnTo>
                      <a:pt x="504825" y="47625"/>
                    </a:lnTo>
                    <a:lnTo>
                      <a:pt x="476250" y="47625"/>
                    </a:lnTo>
                    <a:lnTo>
                      <a:pt x="457200" y="114300"/>
                    </a:lnTo>
                    <a:lnTo>
                      <a:pt x="457200" y="133350"/>
                    </a:lnTo>
                    <a:lnTo>
                      <a:pt x="342900" y="161925"/>
                    </a:lnTo>
                    <a:lnTo>
                      <a:pt x="323850" y="209550"/>
                    </a:lnTo>
                    <a:lnTo>
                      <a:pt x="276225" y="219075"/>
                    </a:lnTo>
                    <a:lnTo>
                      <a:pt x="285750" y="247650"/>
                    </a:lnTo>
                    <a:lnTo>
                      <a:pt x="285750" y="276225"/>
                    </a:lnTo>
                    <a:lnTo>
                      <a:pt x="228600" y="2571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3" name="k29"/>
              <p:cNvSpPr/>
              <p:nvPr/>
            </p:nvSpPr>
            <p:spPr>
              <a:xfrm>
                <a:off x="2838450" y="781051"/>
                <a:ext cx="590551" cy="266701"/>
              </a:xfrm>
              <a:custGeom>
                <a:avLst/>
                <a:gdLst/>
                <a:ahLst/>
                <a:cxnLst/>
                <a:rect l="0" t="0" r="0" b="0"/>
                <a:pathLst>
                  <a:path w="590551" h="266701">
                    <a:moveTo>
                      <a:pt x="28575" y="266700"/>
                    </a:moveTo>
                    <a:lnTo>
                      <a:pt x="0" y="238125"/>
                    </a:lnTo>
                    <a:lnTo>
                      <a:pt x="95250" y="228600"/>
                    </a:lnTo>
                    <a:lnTo>
                      <a:pt x="200025" y="209550"/>
                    </a:lnTo>
                    <a:lnTo>
                      <a:pt x="228600" y="209550"/>
                    </a:lnTo>
                    <a:lnTo>
                      <a:pt x="361950" y="161925"/>
                    </a:lnTo>
                    <a:lnTo>
                      <a:pt x="438150" y="114300"/>
                    </a:lnTo>
                    <a:lnTo>
                      <a:pt x="504825" y="57150"/>
                    </a:lnTo>
                    <a:lnTo>
                      <a:pt x="561975" y="0"/>
                    </a:lnTo>
                    <a:lnTo>
                      <a:pt x="590550" y="19050"/>
                    </a:lnTo>
                    <a:lnTo>
                      <a:pt x="571500" y="57150"/>
                    </a:lnTo>
                    <a:lnTo>
                      <a:pt x="542925" y="66675"/>
                    </a:lnTo>
                    <a:lnTo>
                      <a:pt x="542925" y="85725"/>
                    </a:lnTo>
                    <a:lnTo>
                      <a:pt x="504825" y="104775"/>
                    </a:lnTo>
                    <a:lnTo>
                      <a:pt x="514350" y="123825"/>
                    </a:lnTo>
                    <a:lnTo>
                      <a:pt x="514350" y="228600"/>
                    </a:lnTo>
                    <a:lnTo>
                      <a:pt x="466725" y="257175"/>
                    </a:lnTo>
                    <a:lnTo>
                      <a:pt x="428625" y="266700"/>
                    </a:lnTo>
                    <a:lnTo>
                      <a:pt x="409575" y="247650"/>
                    </a:lnTo>
                    <a:lnTo>
                      <a:pt x="400050" y="219075"/>
                    </a:lnTo>
                    <a:lnTo>
                      <a:pt x="371475" y="200025"/>
                    </a:lnTo>
                    <a:lnTo>
                      <a:pt x="333375" y="219075"/>
                    </a:lnTo>
                    <a:lnTo>
                      <a:pt x="304800" y="228600"/>
                    </a:lnTo>
                    <a:lnTo>
                      <a:pt x="247650" y="266700"/>
                    </a:lnTo>
                    <a:lnTo>
                      <a:pt x="228600" y="247650"/>
                    </a:lnTo>
                    <a:lnTo>
                      <a:pt x="200025" y="257175"/>
                    </a:lnTo>
                    <a:lnTo>
                      <a:pt x="161925" y="247650"/>
                    </a:lnTo>
                    <a:lnTo>
                      <a:pt x="161925" y="266700"/>
                    </a:lnTo>
                    <a:lnTo>
                      <a:pt x="66675" y="2571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4" name="k31"/>
              <p:cNvSpPr/>
              <p:nvPr/>
            </p:nvSpPr>
            <p:spPr>
              <a:xfrm>
                <a:off x="3124200" y="1495426"/>
                <a:ext cx="571501" cy="581026"/>
              </a:xfrm>
              <a:custGeom>
                <a:avLst/>
                <a:gdLst/>
                <a:ahLst/>
                <a:cxnLst/>
                <a:rect l="0" t="0" r="0" b="0"/>
                <a:pathLst>
                  <a:path w="571501" h="581026">
                    <a:moveTo>
                      <a:pt x="542925" y="314325"/>
                    </a:moveTo>
                    <a:lnTo>
                      <a:pt x="542925" y="333375"/>
                    </a:lnTo>
                    <a:lnTo>
                      <a:pt x="523875" y="352425"/>
                    </a:lnTo>
                    <a:lnTo>
                      <a:pt x="495300" y="323850"/>
                    </a:lnTo>
                    <a:lnTo>
                      <a:pt x="457200" y="323850"/>
                    </a:lnTo>
                    <a:lnTo>
                      <a:pt x="438150" y="295275"/>
                    </a:lnTo>
                    <a:lnTo>
                      <a:pt x="400050" y="323850"/>
                    </a:lnTo>
                    <a:lnTo>
                      <a:pt x="390525" y="400050"/>
                    </a:lnTo>
                    <a:lnTo>
                      <a:pt x="361950" y="419100"/>
                    </a:lnTo>
                    <a:lnTo>
                      <a:pt x="342900" y="390525"/>
                    </a:lnTo>
                    <a:lnTo>
                      <a:pt x="333375" y="419100"/>
                    </a:lnTo>
                    <a:lnTo>
                      <a:pt x="295275" y="400050"/>
                    </a:lnTo>
                    <a:lnTo>
                      <a:pt x="295275" y="466725"/>
                    </a:lnTo>
                    <a:lnTo>
                      <a:pt x="209550" y="504825"/>
                    </a:lnTo>
                    <a:lnTo>
                      <a:pt x="200025" y="542925"/>
                    </a:lnTo>
                    <a:lnTo>
                      <a:pt x="171450" y="581025"/>
                    </a:lnTo>
                    <a:lnTo>
                      <a:pt x="142875" y="581025"/>
                    </a:lnTo>
                    <a:lnTo>
                      <a:pt x="123825" y="533400"/>
                    </a:lnTo>
                    <a:lnTo>
                      <a:pt x="152400" y="504825"/>
                    </a:lnTo>
                    <a:lnTo>
                      <a:pt x="123825" y="466725"/>
                    </a:lnTo>
                    <a:lnTo>
                      <a:pt x="133350" y="400050"/>
                    </a:lnTo>
                    <a:lnTo>
                      <a:pt x="9525" y="342900"/>
                    </a:lnTo>
                    <a:lnTo>
                      <a:pt x="0" y="314325"/>
                    </a:lnTo>
                    <a:lnTo>
                      <a:pt x="19050" y="285750"/>
                    </a:lnTo>
                    <a:lnTo>
                      <a:pt x="85725" y="266700"/>
                    </a:lnTo>
                    <a:lnTo>
                      <a:pt x="85725" y="247650"/>
                    </a:lnTo>
                    <a:lnTo>
                      <a:pt x="28575" y="228600"/>
                    </a:lnTo>
                    <a:lnTo>
                      <a:pt x="38100" y="161925"/>
                    </a:lnTo>
                    <a:lnTo>
                      <a:pt x="76200" y="114300"/>
                    </a:lnTo>
                    <a:lnTo>
                      <a:pt x="95250" y="123825"/>
                    </a:lnTo>
                    <a:lnTo>
                      <a:pt x="114300" y="104775"/>
                    </a:lnTo>
                    <a:lnTo>
                      <a:pt x="142875" y="104775"/>
                    </a:lnTo>
                    <a:lnTo>
                      <a:pt x="133350" y="76200"/>
                    </a:lnTo>
                    <a:lnTo>
                      <a:pt x="152400" y="76200"/>
                    </a:lnTo>
                    <a:lnTo>
                      <a:pt x="152400" y="47625"/>
                    </a:lnTo>
                    <a:lnTo>
                      <a:pt x="180975" y="47625"/>
                    </a:lnTo>
                    <a:lnTo>
                      <a:pt x="161925" y="28575"/>
                    </a:lnTo>
                    <a:lnTo>
                      <a:pt x="180975" y="0"/>
                    </a:lnTo>
                    <a:lnTo>
                      <a:pt x="257175" y="66675"/>
                    </a:lnTo>
                    <a:lnTo>
                      <a:pt x="314325" y="47625"/>
                    </a:lnTo>
                    <a:lnTo>
                      <a:pt x="361950" y="57150"/>
                    </a:lnTo>
                    <a:lnTo>
                      <a:pt x="390525" y="57150"/>
                    </a:lnTo>
                    <a:lnTo>
                      <a:pt x="409575" y="76200"/>
                    </a:lnTo>
                    <a:lnTo>
                      <a:pt x="381000" y="123825"/>
                    </a:lnTo>
                    <a:lnTo>
                      <a:pt x="400050" y="152400"/>
                    </a:lnTo>
                    <a:lnTo>
                      <a:pt x="419100" y="161925"/>
                    </a:lnTo>
                    <a:lnTo>
                      <a:pt x="419100" y="133350"/>
                    </a:lnTo>
                    <a:lnTo>
                      <a:pt x="457200" y="114300"/>
                    </a:lnTo>
                    <a:lnTo>
                      <a:pt x="438150" y="152400"/>
                    </a:lnTo>
                    <a:lnTo>
                      <a:pt x="447675" y="171450"/>
                    </a:lnTo>
                    <a:lnTo>
                      <a:pt x="476250" y="171450"/>
                    </a:lnTo>
                    <a:lnTo>
                      <a:pt x="495300" y="152400"/>
                    </a:lnTo>
                    <a:lnTo>
                      <a:pt x="523875" y="161925"/>
                    </a:lnTo>
                    <a:lnTo>
                      <a:pt x="533400" y="190500"/>
                    </a:lnTo>
                    <a:lnTo>
                      <a:pt x="571500" y="209550"/>
                    </a:lnTo>
                    <a:lnTo>
                      <a:pt x="552450" y="228600"/>
                    </a:lnTo>
                    <a:lnTo>
                      <a:pt x="561975" y="257175"/>
                    </a:lnTo>
                    <a:lnTo>
                      <a:pt x="542925" y="276225"/>
                    </a:lnTo>
                    <a:lnTo>
                      <a:pt x="561975" y="2952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5" name="k33"/>
              <p:cNvSpPr/>
              <p:nvPr/>
            </p:nvSpPr>
            <p:spPr>
              <a:xfrm>
                <a:off x="2705100" y="1323976"/>
                <a:ext cx="600076" cy="590551"/>
              </a:xfrm>
              <a:custGeom>
                <a:avLst/>
                <a:gdLst/>
                <a:ahLst/>
                <a:cxnLst/>
                <a:rect l="0" t="0" r="0" b="0"/>
                <a:pathLst>
                  <a:path w="600076" h="590551">
                    <a:moveTo>
                      <a:pt x="419100" y="485775"/>
                    </a:moveTo>
                    <a:lnTo>
                      <a:pt x="428625" y="514350"/>
                    </a:lnTo>
                    <a:lnTo>
                      <a:pt x="428625" y="590550"/>
                    </a:lnTo>
                    <a:lnTo>
                      <a:pt x="409575" y="561975"/>
                    </a:lnTo>
                    <a:lnTo>
                      <a:pt x="390525" y="571500"/>
                    </a:lnTo>
                    <a:lnTo>
                      <a:pt x="352425" y="495300"/>
                    </a:lnTo>
                    <a:lnTo>
                      <a:pt x="323850" y="495300"/>
                    </a:lnTo>
                    <a:lnTo>
                      <a:pt x="314325" y="476250"/>
                    </a:lnTo>
                    <a:lnTo>
                      <a:pt x="228600" y="485775"/>
                    </a:lnTo>
                    <a:lnTo>
                      <a:pt x="228600" y="466725"/>
                    </a:lnTo>
                    <a:lnTo>
                      <a:pt x="209550" y="447675"/>
                    </a:lnTo>
                    <a:lnTo>
                      <a:pt x="171450" y="485775"/>
                    </a:lnTo>
                    <a:lnTo>
                      <a:pt x="152400" y="466725"/>
                    </a:lnTo>
                    <a:lnTo>
                      <a:pt x="142875" y="504825"/>
                    </a:lnTo>
                    <a:lnTo>
                      <a:pt x="161925" y="552450"/>
                    </a:lnTo>
                    <a:lnTo>
                      <a:pt x="133350" y="514350"/>
                    </a:lnTo>
                    <a:lnTo>
                      <a:pt x="95250" y="523875"/>
                    </a:lnTo>
                    <a:lnTo>
                      <a:pt x="85725" y="495300"/>
                    </a:lnTo>
                    <a:lnTo>
                      <a:pt x="66675" y="523875"/>
                    </a:lnTo>
                    <a:lnTo>
                      <a:pt x="47625" y="523875"/>
                    </a:lnTo>
                    <a:lnTo>
                      <a:pt x="28575" y="495300"/>
                    </a:lnTo>
                    <a:lnTo>
                      <a:pt x="85725" y="457200"/>
                    </a:lnTo>
                    <a:lnTo>
                      <a:pt x="66675" y="428625"/>
                    </a:lnTo>
                    <a:lnTo>
                      <a:pt x="38100" y="428625"/>
                    </a:lnTo>
                    <a:lnTo>
                      <a:pt x="0" y="438150"/>
                    </a:lnTo>
                    <a:lnTo>
                      <a:pt x="19050" y="381000"/>
                    </a:lnTo>
                    <a:lnTo>
                      <a:pt x="95250" y="323850"/>
                    </a:lnTo>
                    <a:lnTo>
                      <a:pt x="114300" y="333375"/>
                    </a:lnTo>
                    <a:lnTo>
                      <a:pt x="114300" y="257175"/>
                    </a:lnTo>
                    <a:lnTo>
                      <a:pt x="180975" y="190500"/>
                    </a:lnTo>
                    <a:lnTo>
                      <a:pt x="180975" y="161925"/>
                    </a:lnTo>
                    <a:lnTo>
                      <a:pt x="238125" y="142875"/>
                    </a:lnTo>
                    <a:lnTo>
                      <a:pt x="257175" y="114300"/>
                    </a:lnTo>
                    <a:lnTo>
                      <a:pt x="323850" y="76200"/>
                    </a:lnTo>
                    <a:lnTo>
                      <a:pt x="342900" y="95250"/>
                    </a:lnTo>
                    <a:lnTo>
                      <a:pt x="400050" y="57150"/>
                    </a:lnTo>
                    <a:lnTo>
                      <a:pt x="428625" y="0"/>
                    </a:lnTo>
                    <a:lnTo>
                      <a:pt x="447675" y="0"/>
                    </a:lnTo>
                    <a:lnTo>
                      <a:pt x="466725" y="57150"/>
                    </a:lnTo>
                    <a:lnTo>
                      <a:pt x="495300" y="85725"/>
                    </a:lnTo>
                    <a:lnTo>
                      <a:pt x="504825" y="123825"/>
                    </a:lnTo>
                    <a:lnTo>
                      <a:pt x="600075" y="171450"/>
                    </a:lnTo>
                    <a:lnTo>
                      <a:pt x="581025" y="200025"/>
                    </a:lnTo>
                    <a:lnTo>
                      <a:pt x="600075" y="219075"/>
                    </a:lnTo>
                    <a:lnTo>
                      <a:pt x="571500" y="219075"/>
                    </a:lnTo>
                    <a:lnTo>
                      <a:pt x="571500" y="247650"/>
                    </a:lnTo>
                    <a:lnTo>
                      <a:pt x="552450" y="247650"/>
                    </a:lnTo>
                    <a:lnTo>
                      <a:pt x="561975" y="276225"/>
                    </a:lnTo>
                    <a:lnTo>
                      <a:pt x="533400" y="276225"/>
                    </a:lnTo>
                    <a:lnTo>
                      <a:pt x="514350" y="295275"/>
                    </a:lnTo>
                    <a:lnTo>
                      <a:pt x="495300" y="285750"/>
                    </a:lnTo>
                    <a:lnTo>
                      <a:pt x="457200" y="333375"/>
                    </a:lnTo>
                    <a:lnTo>
                      <a:pt x="447675" y="400050"/>
                    </a:lnTo>
                    <a:lnTo>
                      <a:pt x="504825" y="419100"/>
                    </a:lnTo>
                    <a:lnTo>
                      <a:pt x="504825" y="438150"/>
                    </a:lnTo>
                    <a:lnTo>
                      <a:pt x="438150" y="4572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6" name="k35"/>
              <p:cNvSpPr/>
              <p:nvPr/>
            </p:nvSpPr>
            <p:spPr>
              <a:xfrm>
                <a:off x="2943225" y="1466851"/>
                <a:ext cx="152401" cy="200026"/>
              </a:xfrm>
              <a:custGeom>
                <a:avLst/>
                <a:gdLst/>
                <a:ahLst/>
                <a:cxnLst/>
                <a:rect l="0" t="0" r="0" b="0"/>
                <a:pathLst>
                  <a:path w="152401" h="200026">
                    <a:moveTo>
                      <a:pt x="152400" y="190500"/>
                    </a:moveTo>
                    <a:lnTo>
                      <a:pt x="133350" y="200025"/>
                    </a:lnTo>
                    <a:lnTo>
                      <a:pt x="104775" y="180975"/>
                    </a:lnTo>
                    <a:lnTo>
                      <a:pt x="57150" y="180975"/>
                    </a:lnTo>
                    <a:lnTo>
                      <a:pt x="38100" y="133350"/>
                    </a:lnTo>
                    <a:lnTo>
                      <a:pt x="9525" y="133350"/>
                    </a:lnTo>
                    <a:lnTo>
                      <a:pt x="0" y="104775"/>
                    </a:lnTo>
                    <a:lnTo>
                      <a:pt x="28575" y="95250"/>
                    </a:lnTo>
                    <a:lnTo>
                      <a:pt x="38100" y="47625"/>
                    </a:lnTo>
                    <a:lnTo>
                      <a:pt x="66675" y="57150"/>
                    </a:lnTo>
                    <a:lnTo>
                      <a:pt x="66675" y="19050"/>
                    </a:lnTo>
                    <a:lnTo>
                      <a:pt x="76200" y="0"/>
                    </a:lnTo>
                    <a:lnTo>
                      <a:pt x="85725" y="19050"/>
                    </a:lnTo>
                    <a:lnTo>
                      <a:pt x="85725" y="76200"/>
                    </a:lnTo>
                    <a:lnTo>
                      <a:pt x="123825" y="952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7" name="k37"/>
              <p:cNvSpPr/>
              <p:nvPr/>
            </p:nvSpPr>
            <p:spPr>
              <a:xfrm>
                <a:off x="2647950" y="1257301"/>
                <a:ext cx="314326" cy="457201"/>
              </a:xfrm>
              <a:custGeom>
                <a:avLst/>
                <a:gdLst/>
                <a:ahLst/>
                <a:cxnLst/>
                <a:rect l="0" t="0" r="0" b="0"/>
                <a:pathLst>
                  <a:path w="314326" h="457201">
                    <a:moveTo>
                      <a:pt x="152400" y="390525"/>
                    </a:moveTo>
                    <a:lnTo>
                      <a:pt x="76200" y="447675"/>
                    </a:lnTo>
                    <a:lnTo>
                      <a:pt x="38100" y="457200"/>
                    </a:lnTo>
                    <a:lnTo>
                      <a:pt x="0" y="438150"/>
                    </a:lnTo>
                    <a:lnTo>
                      <a:pt x="0" y="409575"/>
                    </a:lnTo>
                    <a:lnTo>
                      <a:pt x="28575" y="400050"/>
                    </a:lnTo>
                    <a:lnTo>
                      <a:pt x="9525" y="352425"/>
                    </a:lnTo>
                    <a:lnTo>
                      <a:pt x="19050" y="323850"/>
                    </a:lnTo>
                    <a:lnTo>
                      <a:pt x="38100" y="333375"/>
                    </a:lnTo>
                    <a:lnTo>
                      <a:pt x="57150" y="314325"/>
                    </a:lnTo>
                    <a:lnTo>
                      <a:pt x="19050" y="276225"/>
                    </a:lnTo>
                    <a:lnTo>
                      <a:pt x="28575" y="238125"/>
                    </a:lnTo>
                    <a:lnTo>
                      <a:pt x="9525" y="190500"/>
                    </a:lnTo>
                    <a:lnTo>
                      <a:pt x="28575" y="171450"/>
                    </a:lnTo>
                    <a:lnTo>
                      <a:pt x="66675" y="190500"/>
                    </a:lnTo>
                    <a:lnTo>
                      <a:pt x="104775" y="180975"/>
                    </a:lnTo>
                    <a:lnTo>
                      <a:pt x="85725" y="152400"/>
                    </a:lnTo>
                    <a:lnTo>
                      <a:pt x="123825" y="161925"/>
                    </a:lnTo>
                    <a:lnTo>
                      <a:pt x="133350" y="133350"/>
                    </a:lnTo>
                    <a:lnTo>
                      <a:pt x="152400" y="152400"/>
                    </a:lnTo>
                    <a:lnTo>
                      <a:pt x="152400" y="104775"/>
                    </a:lnTo>
                    <a:lnTo>
                      <a:pt x="200025" y="66675"/>
                    </a:lnTo>
                    <a:lnTo>
                      <a:pt x="200025" y="0"/>
                    </a:lnTo>
                    <a:lnTo>
                      <a:pt x="276225" y="9525"/>
                    </a:lnTo>
                    <a:lnTo>
                      <a:pt x="266700" y="57150"/>
                    </a:lnTo>
                    <a:lnTo>
                      <a:pt x="285750" y="85725"/>
                    </a:lnTo>
                    <a:lnTo>
                      <a:pt x="257175" y="114300"/>
                    </a:lnTo>
                    <a:lnTo>
                      <a:pt x="257175" y="142875"/>
                    </a:lnTo>
                    <a:lnTo>
                      <a:pt x="285750" y="161925"/>
                    </a:lnTo>
                    <a:lnTo>
                      <a:pt x="304800" y="152400"/>
                    </a:lnTo>
                    <a:lnTo>
                      <a:pt x="314325" y="180975"/>
                    </a:lnTo>
                    <a:lnTo>
                      <a:pt x="295275" y="209550"/>
                    </a:lnTo>
                    <a:lnTo>
                      <a:pt x="238125" y="228600"/>
                    </a:lnTo>
                    <a:lnTo>
                      <a:pt x="238125" y="257175"/>
                    </a:lnTo>
                    <a:lnTo>
                      <a:pt x="171450" y="323850"/>
                    </a:lnTo>
                    <a:lnTo>
                      <a:pt x="171450" y="4000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8" name="k39"/>
              <p:cNvSpPr/>
              <p:nvPr/>
            </p:nvSpPr>
            <p:spPr>
              <a:xfrm>
                <a:off x="2438400" y="1333501"/>
                <a:ext cx="266701" cy="390526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390526">
                    <a:moveTo>
                      <a:pt x="209550" y="333375"/>
                    </a:moveTo>
                    <a:lnTo>
                      <a:pt x="209550" y="361950"/>
                    </a:lnTo>
                    <a:lnTo>
                      <a:pt x="180975" y="390525"/>
                    </a:lnTo>
                    <a:lnTo>
                      <a:pt x="152400" y="352425"/>
                    </a:lnTo>
                    <a:lnTo>
                      <a:pt x="142875" y="371475"/>
                    </a:lnTo>
                    <a:lnTo>
                      <a:pt x="104775" y="342900"/>
                    </a:lnTo>
                    <a:lnTo>
                      <a:pt x="76200" y="333375"/>
                    </a:lnTo>
                    <a:lnTo>
                      <a:pt x="76200" y="276225"/>
                    </a:lnTo>
                    <a:lnTo>
                      <a:pt x="19050" y="180975"/>
                    </a:lnTo>
                    <a:lnTo>
                      <a:pt x="28575" y="133350"/>
                    </a:lnTo>
                    <a:lnTo>
                      <a:pt x="0" y="114300"/>
                    </a:lnTo>
                    <a:lnTo>
                      <a:pt x="9525" y="47625"/>
                    </a:lnTo>
                    <a:lnTo>
                      <a:pt x="28575" y="38100"/>
                    </a:lnTo>
                    <a:lnTo>
                      <a:pt x="19050" y="19050"/>
                    </a:lnTo>
                    <a:lnTo>
                      <a:pt x="57150" y="0"/>
                    </a:lnTo>
                    <a:lnTo>
                      <a:pt x="85725" y="19050"/>
                    </a:lnTo>
                    <a:lnTo>
                      <a:pt x="104775" y="66675"/>
                    </a:lnTo>
                    <a:lnTo>
                      <a:pt x="238125" y="95250"/>
                    </a:lnTo>
                    <a:lnTo>
                      <a:pt x="219075" y="114300"/>
                    </a:lnTo>
                    <a:lnTo>
                      <a:pt x="238125" y="161925"/>
                    </a:lnTo>
                    <a:lnTo>
                      <a:pt x="228600" y="200025"/>
                    </a:lnTo>
                    <a:lnTo>
                      <a:pt x="266700" y="238125"/>
                    </a:lnTo>
                    <a:lnTo>
                      <a:pt x="247650" y="257175"/>
                    </a:lnTo>
                    <a:lnTo>
                      <a:pt x="228600" y="247650"/>
                    </a:lnTo>
                    <a:lnTo>
                      <a:pt x="219075" y="276225"/>
                    </a:lnTo>
                    <a:lnTo>
                      <a:pt x="238125" y="3238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19" name="k41"/>
              <p:cNvSpPr/>
              <p:nvPr/>
            </p:nvSpPr>
            <p:spPr>
              <a:xfrm>
                <a:off x="2219325" y="1533526"/>
                <a:ext cx="323851" cy="361951"/>
              </a:xfrm>
              <a:custGeom>
                <a:avLst/>
                <a:gdLst/>
                <a:ahLst/>
                <a:cxnLst/>
                <a:rect l="0" t="0" r="0" b="0"/>
                <a:pathLst>
                  <a:path w="323851" h="361951">
                    <a:moveTo>
                      <a:pt x="295275" y="133350"/>
                    </a:moveTo>
                    <a:lnTo>
                      <a:pt x="323850" y="142875"/>
                    </a:lnTo>
                    <a:lnTo>
                      <a:pt x="314325" y="209550"/>
                    </a:lnTo>
                    <a:lnTo>
                      <a:pt x="266700" y="209550"/>
                    </a:lnTo>
                    <a:lnTo>
                      <a:pt x="200025" y="295275"/>
                    </a:lnTo>
                    <a:lnTo>
                      <a:pt x="228600" y="342900"/>
                    </a:lnTo>
                    <a:lnTo>
                      <a:pt x="209550" y="361950"/>
                    </a:lnTo>
                    <a:lnTo>
                      <a:pt x="171450" y="333375"/>
                    </a:lnTo>
                    <a:lnTo>
                      <a:pt x="152400" y="361950"/>
                    </a:lnTo>
                    <a:lnTo>
                      <a:pt x="133350" y="342900"/>
                    </a:lnTo>
                    <a:lnTo>
                      <a:pt x="123825" y="361950"/>
                    </a:lnTo>
                    <a:lnTo>
                      <a:pt x="85725" y="342900"/>
                    </a:lnTo>
                    <a:lnTo>
                      <a:pt x="104775" y="304800"/>
                    </a:lnTo>
                    <a:lnTo>
                      <a:pt x="38100" y="314325"/>
                    </a:lnTo>
                    <a:lnTo>
                      <a:pt x="57150" y="285750"/>
                    </a:lnTo>
                    <a:lnTo>
                      <a:pt x="28575" y="257175"/>
                    </a:lnTo>
                    <a:lnTo>
                      <a:pt x="66675" y="247650"/>
                    </a:lnTo>
                    <a:lnTo>
                      <a:pt x="47625" y="228600"/>
                    </a:lnTo>
                    <a:lnTo>
                      <a:pt x="76200" y="219075"/>
                    </a:lnTo>
                    <a:lnTo>
                      <a:pt x="76200" y="190500"/>
                    </a:lnTo>
                    <a:lnTo>
                      <a:pt x="38100" y="180975"/>
                    </a:lnTo>
                    <a:lnTo>
                      <a:pt x="38100" y="161925"/>
                    </a:lnTo>
                    <a:lnTo>
                      <a:pt x="9525" y="161925"/>
                    </a:lnTo>
                    <a:lnTo>
                      <a:pt x="0" y="57150"/>
                    </a:lnTo>
                    <a:lnTo>
                      <a:pt x="9525" y="28575"/>
                    </a:lnTo>
                    <a:lnTo>
                      <a:pt x="0" y="0"/>
                    </a:lnTo>
                    <a:lnTo>
                      <a:pt x="28575" y="0"/>
                    </a:lnTo>
                    <a:lnTo>
                      <a:pt x="47625" y="28575"/>
                    </a:lnTo>
                    <a:lnTo>
                      <a:pt x="66675" y="19050"/>
                    </a:lnTo>
                    <a:lnTo>
                      <a:pt x="66675" y="47625"/>
                    </a:lnTo>
                    <a:lnTo>
                      <a:pt x="95250" y="28575"/>
                    </a:lnTo>
                    <a:lnTo>
                      <a:pt x="104775" y="47625"/>
                    </a:lnTo>
                    <a:lnTo>
                      <a:pt x="123825" y="38100"/>
                    </a:lnTo>
                    <a:lnTo>
                      <a:pt x="142875" y="76200"/>
                    </a:lnTo>
                    <a:lnTo>
                      <a:pt x="161925" y="57150"/>
                    </a:lnTo>
                    <a:lnTo>
                      <a:pt x="171450" y="19050"/>
                    </a:lnTo>
                    <a:lnTo>
                      <a:pt x="200025" y="38100"/>
                    </a:lnTo>
                    <a:lnTo>
                      <a:pt x="209550" y="952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0" name="k43"/>
              <p:cNvSpPr/>
              <p:nvPr/>
            </p:nvSpPr>
            <p:spPr>
              <a:xfrm>
                <a:off x="2238375" y="1343026"/>
                <a:ext cx="276226" cy="323851"/>
              </a:xfrm>
              <a:custGeom>
                <a:avLst/>
                <a:gdLst/>
                <a:ahLst/>
                <a:cxnLst/>
                <a:rect l="0" t="0" r="0" b="0"/>
                <a:pathLst>
                  <a:path w="276226" h="323851">
                    <a:moveTo>
                      <a:pt x="28575" y="219075"/>
                    </a:moveTo>
                    <a:lnTo>
                      <a:pt x="9525" y="190500"/>
                    </a:lnTo>
                    <a:lnTo>
                      <a:pt x="0" y="152400"/>
                    </a:lnTo>
                    <a:lnTo>
                      <a:pt x="38100" y="133350"/>
                    </a:lnTo>
                    <a:lnTo>
                      <a:pt x="38100" y="104775"/>
                    </a:lnTo>
                    <a:lnTo>
                      <a:pt x="9525" y="76200"/>
                    </a:lnTo>
                    <a:lnTo>
                      <a:pt x="95250" y="66675"/>
                    </a:lnTo>
                    <a:lnTo>
                      <a:pt x="95250" y="28575"/>
                    </a:lnTo>
                    <a:lnTo>
                      <a:pt x="133350" y="9525"/>
                    </a:lnTo>
                    <a:lnTo>
                      <a:pt x="142875" y="28575"/>
                    </a:lnTo>
                    <a:lnTo>
                      <a:pt x="171450" y="0"/>
                    </a:lnTo>
                    <a:lnTo>
                      <a:pt x="219075" y="9525"/>
                    </a:lnTo>
                    <a:lnTo>
                      <a:pt x="228600" y="28575"/>
                    </a:lnTo>
                    <a:lnTo>
                      <a:pt x="209550" y="38100"/>
                    </a:lnTo>
                    <a:lnTo>
                      <a:pt x="200025" y="104775"/>
                    </a:lnTo>
                    <a:lnTo>
                      <a:pt x="228600" y="123825"/>
                    </a:lnTo>
                    <a:lnTo>
                      <a:pt x="219075" y="171450"/>
                    </a:lnTo>
                    <a:lnTo>
                      <a:pt x="276225" y="266700"/>
                    </a:lnTo>
                    <a:lnTo>
                      <a:pt x="276225" y="323850"/>
                    </a:lnTo>
                    <a:lnTo>
                      <a:pt x="190500" y="285750"/>
                    </a:lnTo>
                    <a:lnTo>
                      <a:pt x="180975" y="228600"/>
                    </a:lnTo>
                    <a:lnTo>
                      <a:pt x="152400" y="209550"/>
                    </a:lnTo>
                    <a:lnTo>
                      <a:pt x="142875" y="247650"/>
                    </a:lnTo>
                    <a:lnTo>
                      <a:pt x="123825" y="266700"/>
                    </a:lnTo>
                    <a:lnTo>
                      <a:pt x="104775" y="228600"/>
                    </a:lnTo>
                    <a:lnTo>
                      <a:pt x="85725" y="238125"/>
                    </a:lnTo>
                    <a:lnTo>
                      <a:pt x="76200" y="219075"/>
                    </a:lnTo>
                    <a:lnTo>
                      <a:pt x="47625" y="238125"/>
                    </a:lnTo>
                    <a:lnTo>
                      <a:pt x="47625" y="2095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1" name="k45"/>
              <p:cNvSpPr/>
              <p:nvPr/>
            </p:nvSpPr>
            <p:spPr>
              <a:xfrm>
                <a:off x="2495550" y="1181101"/>
                <a:ext cx="352426" cy="266701"/>
              </a:xfrm>
              <a:custGeom>
                <a:avLst/>
                <a:gdLst/>
                <a:ahLst/>
                <a:cxnLst/>
                <a:rect l="0" t="0" r="0" b="0"/>
                <a:pathLst>
                  <a:path w="352426" h="266701">
                    <a:moveTo>
                      <a:pt x="28575" y="171450"/>
                    </a:moveTo>
                    <a:lnTo>
                      <a:pt x="0" y="152400"/>
                    </a:lnTo>
                    <a:lnTo>
                      <a:pt x="28575" y="114300"/>
                    </a:lnTo>
                    <a:lnTo>
                      <a:pt x="9525" y="76200"/>
                    </a:lnTo>
                    <a:lnTo>
                      <a:pt x="76200" y="47625"/>
                    </a:lnTo>
                    <a:lnTo>
                      <a:pt x="57150" y="38100"/>
                    </a:lnTo>
                    <a:lnTo>
                      <a:pt x="57150" y="9525"/>
                    </a:lnTo>
                    <a:lnTo>
                      <a:pt x="114300" y="38100"/>
                    </a:lnTo>
                    <a:lnTo>
                      <a:pt x="161925" y="0"/>
                    </a:lnTo>
                    <a:lnTo>
                      <a:pt x="171450" y="28575"/>
                    </a:lnTo>
                    <a:lnTo>
                      <a:pt x="190500" y="38100"/>
                    </a:lnTo>
                    <a:lnTo>
                      <a:pt x="219075" y="28575"/>
                    </a:lnTo>
                    <a:lnTo>
                      <a:pt x="295275" y="76200"/>
                    </a:lnTo>
                    <a:lnTo>
                      <a:pt x="314325" y="57150"/>
                    </a:lnTo>
                    <a:lnTo>
                      <a:pt x="352425" y="76200"/>
                    </a:lnTo>
                    <a:lnTo>
                      <a:pt x="352425" y="142875"/>
                    </a:lnTo>
                    <a:lnTo>
                      <a:pt x="304800" y="180975"/>
                    </a:lnTo>
                    <a:lnTo>
                      <a:pt x="304800" y="228600"/>
                    </a:lnTo>
                    <a:lnTo>
                      <a:pt x="285750" y="209550"/>
                    </a:lnTo>
                    <a:lnTo>
                      <a:pt x="276225" y="238125"/>
                    </a:lnTo>
                    <a:lnTo>
                      <a:pt x="238125" y="228600"/>
                    </a:lnTo>
                    <a:lnTo>
                      <a:pt x="257175" y="257175"/>
                    </a:lnTo>
                    <a:lnTo>
                      <a:pt x="219075" y="266700"/>
                    </a:lnTo>
                    <a:lnTo>
                      <a:pt x="180975" y="247650"/>
                    </a:lnTo>
                    <a:lnTo>
                      <a:pt x="47625" y="2190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2" name="k47"/>
              <p:cNvSpPr/>
              <p:nvPr/>
            </p:nvSpPr>
            <p:spPr>
              <a:xfrm>
                <a:off x="2524125" y="1057276"/>
                <a:ext cx="285751" cy="200026"/>
              </a:xfrm>
              <a:custGeom>
                <a:avLst/>
                <a:gdLst/>
                <a:ahLst/>
                <a:cxnLst/>
                <a:rect l="0" t="0" r="0" b="0"/>
                <a:pathLst>
                  <a:path w="285751" h="200026">
                    <a:moveTo>
                      <a:pt x="85725" y="161925"/>
                    </a:moveTo>
                    <a:lnTo>
                      <a:pt x="28575" y="133350"/>
                    </a:lnTo>
                    <a:lnTo>
                      <a:pt x="0" y="104775"/>
                    </a:lnTo>
                    <a:lnTo>
                      <a:pt x="57150" y="95250"/>
                    </a:lnTo>
                    <a:lnTo>
                      <a:pt x="57150" y="57150"/>
                    </a:lnTo>
                    <a:lnTo>
                      <a:pt x="219075" y="0"/>
                    </a:lnTo>
                    <a:lnTo>
                      <a:pt x="247650" y="28575"/>
                    </a:lnTo>
                    <a:lnTo>
                      <a:pt x="228600" y="47625"/>
                    </a:lnTo>
                    <a:lnTo>
                      <a:pt x="247650" y="66675"/>
                    </a:lnTo>
                    <a:lnTo>
                      <a:pt x="228600" y="95250"/>
                    </a:lnTo>
                    <a:lnTo>
                      <a:pt x="285750" y="180975"/>
                    </a:lnTo>
                    <a:lnTo>
                      <a:pt x="266700" y="200025"/>
                    </a:lnTo>
                    <a:lnTo>
                      <a:pt x="190500" y="152400"/>
                    </a:lnTo>
                    <a:lnTo>
                      <a:pt x="161925" y="161925"/>
                    </a:lnTo>
                    <a:lnTo>
                      <a:pt x="142875" y="152400"/>
                    </a:lnTo>
                    <a:lnTo>
                      <a:pt x="133350" y="1238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3" name="k49"/>
              <p:cNvSpPr/>
              <p:nvPr/>
            </p:nvSpPr>
            <p:spPr>
              <a:xfrm>
                <a:off x="2362200" y="1114426"/>
                <a:ext cx="219076" cy="123826"/>
              </a:xfrm>
              <a:custGeom>
                <a:avLst/>
                <a:gdLst/>
                <a:ahLst/>
                <a:cxnLst/>
                <a:rect l="0" t="0" r="0" b="0"/>
                <a:pathLst>
                  <a:path w="219076" h="123826">
                    <a:moveTo>
                      <a:pt x="219075" y="38100"/>
                    </a:moveTo>
                    <a:lnTo>
                      <a:pt x="161925" y="47625"/>
                    </a:lnTo>
                    <a:lnTo>
                      <a:pt x="142875" y="57150"/>
                    </a:lnTo>
                    <a:lnTo>
                      <a:pt x="161925" y="85725"/>
                    </a:lnTo>
                    <a:lnTo>
                      <a:pt x="133350" y="76200"/>
                    </a:lnTo>
                    <a:lnTo>
                      <a:pt x="133350" y="95250"/>
                    </a:lnTo>
                    <a:lnTo>
                      <a:pt x="95250" y="85725"/>
                    </a:lnTo>
                    <a:lnTo>
                      <a:pt x="85725" y="123825"/>
                    </a:lnTo>
                    <a:lnTo>
                      <a:pt x="57150" y="114300"/>
                    </a:lnTo>
                    <a:lnTo>
                      <a:pt x="19050" y="123825"/>
                    </a:lnTo>
                    <a:lnTo>
                      <a:pt x="0" y="66675"/>
                    </a:lnTo>
                    <a:lnTo>
                      <a:pt x="47625" y="28575"/>
                    </a:lnTo>
                    <a:lnTo>
                      <a:pt x="104775" y="28575"/>
                    </a:lnTo>
                    <a:lnTo>
                      <a:pt x="219075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4" name="k51"/>
              <p:cNvSpPr/>
              <p:nvPr/>
            </p:nvSpPr>
            <p:spPr>
              <a:xfrm>
                <a:off x="2114550" y="1162051"/>
                <a:ext cx="457201" cy="266701"/>
              </a:xfrm>
              <a:custGeom>
                <a:avLst/>
                <a:gdLst/>
                <a:ahLst/>
                <a:cxnLst/>
                <a:rect l="0" t="0" r="0" b="0"/>
                <a:pathLst>
                  <a:path w="457201" h="266701">
                    <a:moveTo>
                      <a:pt x="219075" y="247650"/>
                    </a:moveTo>
                    <a:lnTo>
                      <a:pt x="133350" y="257175"/>
                    </a:lnTo>
                    <a:lnTo>
                      <a:pt x="85725" y="238125"/>
                    </a:lnTo>
                    <a:lnTo>
                      <a:pt x="28575" y="266700"/>
                    </a:lnTo>
                    <a:lnTo>
                      <a:pt x="28575" y="247650"/>
                    </a:lnTo>
                    <a:lnTo>
                      <a:pt x="0" y="257175"/>
                    </a:lnTo>
                    <a:lnTo>
                      <a:pt x="9525" y="228600"/>
                    </a:lnTo>
                    <a:lnTo>
                      <a:pt x="57150" y="200025"/>
                    </a:lnTo>
                    <a:lnTo>
                      <a:pt x="9525" y="152400"/>
                    </a:lnTo>
                    <a:lnTo>
                      <a:pt x="66675" y="57150"/>
                    </a:lnTo>
                    <a:lnTo>
                      <a:pt x="133350" y="38100"/>
                    </a:lnTo>
                    <a:lnTo>
                      <a:pt x="200025" y="38100"/>
                    </a:lnTo>
                    <a:lnTo>
                      <a:pt x="247650" y="19050"/>
                    </a:lnTo>
                    <a:lnTo>
                      <a:pt x="266700" y="76200"/>
                    </a:lnTo>
                    <a:lnTo>
                      <a:pt x="304800" y="66675"/>
                    </a:lnTo>
                    <a:lnTo>
                      <a:pt x="333375" y="76200"/>
                    </a:lnTo>
                    <a:lnTo>
                      <a:pt x="342900" y="38100"/>
                    </a:lnTo>
                    <a:lnTo>
                      <a:pt x="381000" y="47625"/>
                    </a:lnTo>
                    <a:lnTo>
                      <a:pt x="381000" y="28575"/>
                    </a:lnTo>
                    <a:lnTo>
                      <a:pt x="409575" y="38100"/>
                    </a:lnTo>
                    <a:lnTo>
                      <a:pt x="390525" y="9525"/>
                    </a:lnTo>
                    <a:lnTo>
                      <a:pt x="409575" y="0"/>
                    </a:lnTo>
                    <a:lnTo>
                      <a:pt x="438150" y="28575"/>
                    </a:lnTo>
                    <a:lnTo>
                      <a:pt x="438150" y="57150"/>
                    </a:lnTo>
                    <a:lnTo>
                      <a:pt x="457200" y="66675"/>
                    </a:lnTo>
                    <a:lnTo>
                      <a:pt x="390525" y="95250"/>
                    </a:lnTo>
                    <a:lnTo>
                      <a:pt x="409575" y="133350"/>
                    </a:lnTo>
                    <a:lnTo>
                      <a:pt x="381000" y="171450"/>
                    </a:lnTo>
                    <a:lnTo>
                      <a:pt x="342900" y="190500"/>
                    </a:lnTo>
                    <a:lnTo>
                      <a:pt x="295275" y="180975"/>
                    </a:lnTo>
                    <a:lnTo>
                      <a:pt x="266700" y="209550"/>
                    </a:lnTo>
                    <a:lnTo>
                      <a:pt x="257175" y="190500"/>
                    </a:lnTo>
                    <a:lnTo>
                      <a:pt x="219075" y="2095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5" name="k53"/>
              <p:cNvSpPr/>
              <p:nvPr/>
            </p:nvSpPr>
            <p:spPr>
              <a:xfrm>
                <a:off x="1828800" y="1219201"/>
                <a:ext cx="447676" cy="428626"/>
              </a:xfrm>
              <a:custGeom>
                <a:avLst/>
                <a:gdLst/>
                <a:ahLst/>
                <a:cxnLst/>
                <a:rect l="0" t="0" r="0" b="0"/>
                <a:pathLst>
                  <a:path w="447676" h="428626">
                    <a:moveTo>
                      <a:pt x="419100" y="314325"/>
                    </a:moveTo>
                    <a:lnTo>
                      <a:pt x="390525" y="314325"/>
                    </a:lnTo>
                    <a:lnTo>
                      <a:pt x="371475" y="314325"/>
                    </a:lnTo>
                    <a:lnTo>
                      <a:pt x="342900" y="295275"/>
                    </a:lnTo>
                    <a:lnTo>
                      <a:pt x="333375" y="323850"/>
                    </a:lnTo>
                    <a:lnTo>
                      <a:pt x="285750" y="333375"/>
                    </a:lnTo>
                    <a:lnTo>
                      <a:pt x="266700" y="361950"/>
                    </a:lnTo>
                    <a:lnTo>
                      <a:pt x="200025" y="361950"/>
                    </a:lnTo>
                    <a:lnTo>
                      <a:pt x="190500" y="381000"/>
                    </a:lnTo>
                    <a:lnTo>
                      <a:pt x="200025" y="409575"/>
                    </a:lnTo>
                    <a:lnTo>
                      <a:pt x="171450" y="428625"/>
                    </a:lnTo>
                    <a:lnTo>
                      <a:pt x="152400" y="409575"/>
                    </a:lnTo>
                    <a:lnTo>
                      <a:pt x="133350" y="419100"/>
                    </a:lnTo>
                    <a:lnTo>
                      <a:pt x="104775" y="371475"/>
                    </a:lnTo>
                    <a:lnTo>
                      <a:pt x="85725" y="342900"/>
                    </a:lnTo>
                    <a:lnTo>
                      <a:pt x="66675" y="342900"/>
                    </a:lnTo>
                    <a:lnTo>
                      <a:pt x="38100" y="323850"/>
                    </a:lnTo>
                    <a:lnTo>
                      <a:pt x="28575" y="266700"/>
                    </a:lnTo>
                    <a:lnTo>
                      <a:pt x="9525" y="266700"/>
                    </a:lnTo>
                    <a:lnTo>
                      <a:pt x="9525" y="238125"/>
                    </a:lnTo>
                    <a:lnTo>
                      <a:pt x="0" y="209550"/>
                    </a:lnTo>
                    <a:lnTo>
                      <a:pt x="9525" y="161925"/>
                    </a:lnTo>
                    <a:lnTo>
                      <a:pt x="28575" y="171450"/>
                    </a:lnTo>
                    <a:lnTo>
                      <a:pt x="47625" y="161925"/>
                    </a:lnTo>
                    <a:lnTo>
                      <a:pt x="66675" y="171450"/>
                    </a:lnTo>
                    <a:lnTo>
                      <a:pt x="66675" y="152400"/>
                    </a:lnTo>
                    <a:lnTo>
                      <a:pt x="85725" y="142875"/>
                    </a:lnTo>
                    <a:lnTo>
                      <a:pt x="66675" y="123825"/>
                    </a:lnTo>
                    <a:lnTo>
                      <a:pt x="66675" y="85725"/>
                    </a:lnTo>
                    <a:lnTo>
                      <a:pt x="142875" y="57150"/>
                    </a:lnTo>
                    <a:lnTo>
                      <a:pt x="200025" y="28575"/>
                    </a:lnTo>
                    <a:lnTo>
                      <a:pt x="352425" y="0"/>
                    </a:lnTo>
                    <a:lnTo>
                      <a:pt x="295275" y="95250"/>
                    </a:lnTo>
                    <a:lnTo>
                      <a:pt x="342900" y="142875"/>
                    </a:lnTo>
                    <a:lnTo>
                      <a:pt x="295275" y="171450"/>
                    </a:lnTo>
                    <a:lnTo>
                      <a:pt x="285750" y="200025"/>
                    </a:lnTo>
                    <a:lnTo>
                      <a:pt x="314325" y="190500"/>
                    </a:lnTo>
                    <a:lnTo>
                      <a:pt x="314325" y="209550"/>
                    </a:lnTo>
                    <a:lnTo>
                      <a:pt x="371475" y="180975"/>
                    </a:lnTo>
                    <a:lnTo>
                      <a:pt x="419100" y="200025"/>
                    </a:lnTo>
                    <a:lnTo>
                      <a:pt x="447675" y="228600"/>
                    </a:lnTo>
                    <a:lnTo>
                      <a:pt x="447675" y="257175"/>
                    </a:lnTo>
                    <a:lnTo>
                      <a:pt x="409575" y="2762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6" name="k55"/>
              <p:cNvSpPr/>
              <p:nvPr/>
            </p:nvSpPr>
            <p:spPr>
              <a:xfrm>
                <a:off x="1466850" y="1304926"/>
                <a:ext cx="447676" cy="219076"/>
              </a:xfrm>
              <a:custGeom>
                <a:avLst/>
                <a:gdLst/>
                <a:ahLst/>
                <a:cxnLst/>
                <a:rect l="0" t="0" r="0" b="0"/>
                <a:pathLst>
                  <a:path w="447676" h="219076">
                    <a:moveTo>
                      <a:pt x="390525" y="85725"/>
                    </a:moveTo>
                    <a:lnTo>
                      <a:pt x="371475" y="76200"/>
                    </a:lnTo>
                    <a:lnTo>
                      <a:pt x="352425" y="76200"/>
                    </a:lnTo>
                    <a:lnTo>
                      <a:pt x="295275" y="104775"/>
                    </a:lnTo>
                    <a:lnTo>
                      <a:pt x="276225" y="133350"/>
                    </a:lnTo>
                    <a:lnTo>
                      <a:pt x="257175" y="123825"/>
                    </a:lnTo>
                    <a:lnTo>
                      <a:pt x="247650" y="142875"/>
                    </a:lnTo>
                    <a:lnTo>
                      <a:pt x="228600" y="123825"/>
                    </a:lnTo>
                    <a:lnTo>
                      <a:pt x="219075" y="152400"/>
                    </a:lnTo>
                    <a:lnTo>
                      <a:pt x="190500" y="133350"/>
                    </a:lnTo>
                    <a:lnTo>
                      <a:pt x="180975" y="152400"/>
                    </a:lnTo>
                    <a:lnTo>
                      <a:pt x="161925" y="161925"/>
                    </a:lnTo>
                    <a:lnTo>
                      <a:pt x="171450" y="180975"/>
                    </a:lnTo>
                    <a:lnTo>
                      <a:pt x="142875" y="180975"/>
                    </a:lnTo>
                    <a:lnTo>
                      <a:pt x="133350" y="152400"/>
                    </a:lnTo>
                    <a:lnTo>
                      <a:pt x="95250" y="171450"/>
                    </a:lnTo>
                    <a:lnTo>
                      <a:pt x="104775" y="200025"/>
                    </a:lnTo>
                    <a:lnTo>
                      <a:pt x="85725" y="219075"/>
                    </a:lnTo>
                    <a:lnTo>
                      <a:pt x="57150" y="219075"/>
                    </a:lnTo>
                    <a:lnTo>
                      <a:pt x="47625" y="200025"/>
                    </a:lnTo>
                    <a:lnTo>
                      <a:pt x="19050" y="200025"/>
                    </a:lnTo>
                    <a:lnTo>
                      <a:pt x="0" y="161925"/>
                    </a:lnTo>
                    <a:lnTo>
                      <a:pt x="142875" y="104775"/>
                    </a:lnTo>
                    <a:lnTo>
                      <a:pt x="219075" y="66675"/>
                    </a:lnTo>
                    <a:lnTo>
                      <a:pt x="428625" y="0"/>
                    </a:lnTo>
                    <a:lnTo>
                      <a:pt x="428625" y="38100"/>
                    </a:lnTo>
                    <a:lnTo>
                      <a:pt x="447675" y="57150"/>
                    </a:lnTo>
                    <a:lnTo>
                      <a:pt x="428625" y="66675"/>
                    </a:lnTo>
                    <a:lnTo>
                      <a:pt x="428625" y="85725"/>
                    </a:lnTo>
                    <a:lnTo>
                      <a:pt x="409575" y="762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7" name="k57"/>
              <p:cNvSpPr/>
              <p:nvPr/>
            </p:nvSpPr>
            <p:spPr>
              <a:xfrm>
                <a:off x="1562100" y="1381126"/>
                <a:ext cx="371476" cy="323851"/>
              </a:xfrm>
              <a:custGeom>
                <a:avLst/>
                <a:gdLst/>
                <a:ahLst/>
                <a:cxnLst/>
                <a:rect l="0" t="0" r="0" b="0"/>
                <a:pathLst>
                  <a:path w="371476" h="323851">
                    <a:moveTo>
                      <a:pt x="352425" y="180975"/>
                    </a:moveTo>
                    <a:lnTo>
                      <a:pt x="371475" y="209550"/>
                    </a:lnTo>
                    <a:lnTo>
                      <a:pt x="342900" y="228600"/>
                    </a:lnTo>
                    <a:lnTo>
                      <a:pt x="323850" y="276225"/>
                    </a:lnTo>
                    <a:lnTo>
                      <a:pt x="304800" y="257175"/>
                    </a:lnTo>
                    <a:lnTo>
                      <a:pt x="266700" y="247650"/>
                    </a:lnTo>
                    <a:lnTo>
                      <a:pt x="238125" y="247650"/>
                    </a:lnTo>
                    <a:lnTo>
                      <a:pt x="209550" y="276225"/>
                    </a:lnTo>
                    <a:lnTo>
                      <a:pt x="219075" y="323850"/>
                    </a:lnTo>
                    <a:lnTo>
                      <a:pt x="190500" y="304800"/>
                    </a:lnTo>
                    <a:lnTo>
                      <a:pt x="152400" y="314325"/>
                    </a:lnTo>
                    <a:lnTo>
                      <a:pt x="114300" y="295275"/>
                    </a:lnTo>
                    <a:lnTo>
                      <a:pt x="76200" y="228600"/>
                    </a:lnTo>
                    <a:lnTo>
                      <a:pt x="47625" y="228600"/>
                    </a:lnTo>
                    <a:lnTo>
                      <a:pt x="9525" y="200025"/>
                    </a:lnTo>
                    <a:lnTo>
                      <a:pt x="38100" y="161925"/>
                    </a:lnTo>
                    <a:lnTo>
                      <a:pt x="9525" y="123825"/>
                    </a:lnTo>
                    <a:lnTo>
                      <a:pt x="0" y="95250"/>
                    </a:lnTo>
                    <a:lnTo>
                      <a:pt x="38100" y="76200"/>
                    </a:lnTo>
                    <a:lnTo>
                      <a:pt x="47625" y="104775"/>
                    </a:lnTo>
                    <a:lnTo>
                      <a:pt x="76200" y="104775"/>
                    </a:lnTo>
                    <a:lnTo>
                      <a:pt x="66675" y="85725"/>
                    </a:lnTo>
                    <a:lnTo>
                      <a:pt x="85725" y="76200"/>
                    </a:lnTo>
                    <a:lnTo>
                      <a:pt x="95250" y="57150"/>
                    </a:lnTo>
                    <a:lnTo>
                      <a:pt x="123825" y="76200"/>
                    </a:lnTo>
                    <a:lnTo>
                      <a:pt x="133350" y="47625"/>
                    </a:lnTo>
                    <a:lnTo>
                      <a:pt x="152400" y="66675"/>
                    </a:lnTo>
                    <a:lnTo>
                      <a:pt x="161925" y="47625"/>
                    </a:lnTo>
                    <a:lnTo>
                      <a:pt x="180975" y="57150"/>
                    </a:lnTo>
                    <a:lnTo>
                      <a:pt x="190500" y="28575"/>
                    </a:lnTo>
                    <a:lnTo>
                      <a:pt x="257175" y="0"/>
                    </a:lnTo>
                    <a:lnTo>
                      <a:pt x="276225" y="0"/>
                    </a:lnTo>
                    <a:lnTo>
                      <a:pt x="266700" y="47625"/>
                    </a:lnTo>
                    <a:lnTo>
                      <a:pt x="276225" y="76200"/>
                    </a:lnTo>
                    <a:lnTo>
                      <a:pt x="276225" y="104775"/>
                    </a:lnTo>
                    <a:lnTo>
                      <a:pt x="295275" y="104775"/>
                    </a:lnTo>
                    <a:lnTo>
                      <a:pt x="304800" y="161925"/>
                    </a:lnTo>
                    <a:lnTo>
                      <a:pt x="333375" y="1809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8" name="k59"/>
              <p:cNvSpPr/>
              <p:nvPr/>
            </p:nvSpPr>
            <p:spPr>
              <a:xfrm>
                <a:off x="2000250" y="1514476"/>
                <a:ext cx="295276" cy="304801"/>
              </a:xfrm>
              <a:custGeom>
                <a:avLst/>
                <a:gdLst/>
                <a:ahLst/>
                <a:cxnLst/>
                <a:rect l="0" t="0" r="0" b="0"/>
                <a:pathLst>
                  <a:path w="295276" h="304801">
                    <a:moveTo>
                      <a:pt x="285750" y="266700"/>
                    </a:moveTo>
                    <a:lnTo>
                      <a:pt x="247650" y="276225"/>
                    </a:lnTo>
                    <a:lnTo>
                      <a:pt x="209550" y="295275"/>
                    </a:lnTo>
                    <a:lnTo>
                      <a:pt x="171450" y="228600"/>
                    </a:lnTo>
                    <a:lnTo>
                      <a:pt x="152400" y="238125"/>
                    </a:lnTo>
                    <a:lnTo>
                      <a:pt x="142875" y="304800"/>
                    </a:lnTo>
                    <a:lnTo>
                      <a:pt x="57150" y="304800"/>
                    </a:lnTo>
                    <a:lnTo>
                      <a:pt x="0" y="238125"/>
                    </a:lnTo>
                    <a:lnTo>
                      <a:pt x="9525" y="209550"/>
                    </a:lnTo>
                    <a:lnTo>
                      <a:pt x="28575" y="219075"/>
                    </a:lnTo>
                    <a:lnTo>
                      <a:pt x="38100" y="190500"/>
                    </a:lnTo>
                    <a:lnTo>
                      <a:pt x="9525" y="161925"/>
                    </a:lnTo>
                    <a:lnTo>
                      <a:pt x="28575" y="114300"/>
                    </a:lnTo>
                    <a:lnTo>
                      <a:pt x="19050" y="85725"/>
                    </a:lnTo>
                    <a:lnTo>
                      <a:pt x="28575" y="66675"/>
                    </a:lnTo>
                    <a:lnTo>
                      <a:pt x="95250" y="66675"/>
                    </a:lnTo>
                    <a:lnTo>
                      <a:pt x="114300" y="38100"/>
                    </a:lnTo>
                    <a:lnTo>
                      <a:pt x="161925" y="28575"/>
                    </a:lnTo>
                    <a:lnTo>
                      <a:pt x="171450" y="0"/>
                    </a:lnTo>
                    <a:lnTo>
                      <a:pt x="200025" y="19050"/>
                    </a:lnTo>
                    <a:lnTo>
                      <a:pt x="219075" y="19050"/>
                    </a:lnTo>
                    <a:lnTo>
                      <a:pt x="228600" y="47625"/>
                    </a:lnTo>
                    <a:lnTo>
                      <a:pt x="219075" y="76200"/>
                    </a:lnTo>
                    <a:lnTo>
                      <a:pt x="228600" y="180975"/>
                    </a:lnTo>
                    <a:lnTo>
                      <a:pt x="257175" y="180975"/>
                    </a:lnTo>
                    <a:lnTo>
                      <a:pt x="257175" y="200025"/>
                    </a:lnTo>
                    <a:lnTo>
                      <a:pt x="295275" y="209550"/>
                    </a:lnTo>
                    <a:lnTo>
                      <a:pt x="295275" y="238125"/>
                    </a:lnTo>
                    <a:lnTo>
                      <a:pt x="266700" y="2476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29" name="k61"/>
              <p:cNvSpPr/>
              <p:nvPr/>
            </p:nvSpPr>
            <p:spPr>
              <a:xfrm>
                <a:off x="1752600" y="1743076"/>
                <a:ext cx="590551" cy="523876"/>
              </a:xfrm>
              <a:custGeom>
                <a:avLst/>
                <a:gdLst/>
                <a:ahLst/>
                <a:cxnLst/>
                <a:rect l="0" t="0" r="0" b="0"/>
                <a:pathLst>
                  <a:path w="590551" h="523876">
                    <a:moveTo>
                      <a:pt x="552450" y="133350"/>
                    </a:moveTo>
                    <a:lnTo>
                      <a:pt x="590550" y="152400"/>
                    </a:lnTo>
                    <a:lnTo>
                      <a:pt x="523875" y="171450"/>
                    </a:lnTo>
                    <a:lnTo>
                      <a:pt x="542925" y="200025"/>
                    </a:lnTo>
                    <a:lnTo>
                      <a:pt x="504825" y="238125"/>
                    </a:lnTo>
                    <a:lnTo>
                      <a:pt x="438150" y="190500"/>
                    </a:lnTo>
                    <a:lnTo>
                      <a:pt x="438150" y="228600"/>
                    </a:lnTo>
                    <a:lnTo>
                      <a:pt x="400050" y="228600"/>
                    </a:lnTo>
                    <a:lnTo>
                      <a:pt x="381000" y="276225"/>
                    </a:lnTo>
                    <a:lnTo>
                      <a:pt x="381000" y="295275"/>
                    </a:lnTo>
                    <a:lnTo>
                      <a:pt x="342900" y="314325"/>
                    </a:lnTo>
                    <a:lnTo>
                      <a:pt x="342900" y="342900"/>
                    </a:lnTo>
                    <a:lnTo>
                      <a:pt x="400050" y="352425"/>
                    </a:lnTo>
                    <a:lnTo>
                      <a:pt x="381000" y="400050"/>
                    </a:lnTo>
                    <a:lnTo>
                      <a:pt x="342900" y="400050"/>
                    </a:lnTo>
                    <a:lnTo>
                      <a:pt x="333375" y="447675"/>
                    </a:lnTo>
                    <a:lnTo>
                      <a:pt x="304800" y="466725"/>
                    </a:lnTo>
                    <a:lnTo>
                      <a:pt x="285750" y="476250"/>
                    </a:lnTo>
                    <a:lnTo>
                      <a:pt x="266700" y="466725"/>
                    </a:lnTo>
                    <a:lnTo>
                      <a:pt x="257175" y="495300"/>
                    </a:lnTo>
                    <a:lnTo>
                      <a:pt x="238125" y="495300"/>
                    </a:lnTo>
                    <a:lnTo>
                      <a:pt x="228600" y="514350"/>
                    </a:lnTo>
                    <a:lnTo>
                      <a:pt x="200025" y="504825"/>
                    </a:lnTo>
                    <a:lnTo>
                      <a:pt x="200025" y="523875"/>
                    </a:lnTo>
                    <a:lnTo>
                      <a:pt x="161925" y="485775"/>
                    </a:lnTo>
                    <a:lnTo>
                      <a:pt x="133350" y="485775"/>
                    </a:lnTo>
                    <a:lnTo>
                      <a:pt x="142875" y="457200"/>
                    </a:lnTo>
                    <a:lnTo>
                      <a:pt x="133350" y="438150"/>
                    </a:lnTo>
                    <a:lnTo>
                      <a:pt x="104775" y="428625"/>
                    </a:lnTo>
                    <a:lnTo>
                      <a:pt x="85725" y="371475"/>
                    </a:lnTo>
                    <a:lnTo>
                      <a:pt x="19050" y="371475"/>
                    </a:lnTo>
                    <a:lnTo>
                      <a:pt x="0" y="342900"/>
                    </a:lnTo>
                    <a:lnTo>
                      <a:pt x="19050" y="333375"/>
                    </a:lnTo>
                    <a:lnTo>
                      <a:pt x="19050" y="304800"/>
                    </a:lnTo>
                    <a:lnTo>
                      <a:pt x="0" y="304800"/>
                    </a:lnTo>
                    <a:lnTo>
                      <a:pt x="19050" y="285750"/>
                    </a:lnTo>
                    <a:lnTo>
                      <a:pt x="0" y="276225"/>
                    </a:lnTo>
                    <a:lnTo>
                      <a:pt x="57150" y="238125"/>
                    </a:lnTo>
                    <a:lnTo>
                      <a:pt x="123825" y="238125"/>
                    </a:lnTo>
                    <a:lnTo>
                      <a:pt x="152400" y="285750"/>
                    </a:lnTo>
                    <a:lnTo>
                      <a:pt x="171450" y="266700"/>
                    </a:lnTo>
                    <a:lnTo>
                      <a:pt x="190500" y="285750"/>
                    </a:lnTo>
                    <a:lnTo>
                      <a:pt x="209550" y="266700"/>
                    </a:lnTo>
                    <a:lnTo>
                      <a:pt x="247650" y="276225"/>
                    </a:lnTo>
                    <a:lnTo>
                      <a:pt x="266700" y="266700"/>
                    </a:lnTo>
                    <a:lnTo>
                      <a:pt x="257175" y="228600"/>
                    </a:lnTo>
                    <a:lnTo>
                      <a:pt x="219075" y="200025"/>
                    </a:lnTo>
                    <a:lnTo>
                      <a:pt x="266700" y="190500"/>
                    </a:lnTo>
                    <a:lnTo>
                      <a:pt x="266700" y="133350"/>
                    </a:lnTo>
                    <a:lnTo>
                      <a:pt x="285750" y="142875"/>
                    </a:lnTo>
                    <a:lnTo>
                      <a:pt x="304800" y="123825"/>
                    </a:lnTo>
                    <a:lnTo>
                      <a:pt x="304800" y="76200"/>
                    </a:lnTo>
                    <a:lnTo>
                      <a:pt x="390525" y="76200"/>
                    </a:lnTo>
                    <a:lnTo>
                      <a:pt x="400050" y="9525"/>
                    </a:lnTo>
                    <a:lnTo>
                      <a:pt x="419100" y="0"/>
                    </a:lnTo>
                    <a:lnTo>
                      <a:pt x="457200" y="66675"/>
                    </a:lnTo>
                    <a:lnTo>
                      <a:pt x="495300" y="47625"/>
                    </a:lnTo>
                    <a:lnTo>
                      <a:pt x="523875" y="76200"/>
                    </a:lnTo>
                    <a:lnTo>
                      <a:pt x="504825" y="104775"/>
                    </a:lnTo>
                    <a:lnTo>
                      <a:pt x="571500" y="952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0" name="k63"/>
              <p:cNvSpPr/>
              <p:nvPr/>
            </p:nvSpPr>
            <p:spPr>
              <a:xfrm>
                <a:off x="1657350" y="1590676"/>
                <a:ext cx="400051" cy="466726"/>
              </a:xfrm>
              <a:custGeom>
                <a:avLst/>
                <a:gdLst/>
                <a:ahLst/>
                <a:cxnLst/>
                <a:rect l="0" t="0" r="0" b="0"/>
                <a:pathLst>
                  <a:path w="400051" h="466726">
                    <a:moveTo>
                      <a:pt x="114300" y="438150"/>
                    </a:moveTo>
                    <a:lnTo>
                      <a:pt x="95250" y="457200"/>
                    </a:lnTo>
                    <a:lnTo>
                      <a:pt x="66675" y="466725"/>
                    </a:lnTo>
                    <a:lnTo>
                      <a:pt x="38100" y="457200"/>
                    </a:lnTo>
                    <a:lnTo>
                      <a:pt x="38100" y="438150"/>
                    </a:lnTo>
                    <a:lnTo>
                      <a:pt x="66675" y="438150"/>
                    </a:lnTo>
                    <a:lnTo>
                      <a:pt x="28575" y="381000"/>
                    </a:lnTo>
                    <a:lnTo>
                      <a:pt x="47625" y="342900"/>
                    </a:lnTo>
                    <a:lnTo>
                      <a:pt x="28575" y="304800"/>
                    </a:lnTo>
                    <a:lnTo>
                      <a:pt x="28575" y="276225"/>
                    </a:lnTo>
                    <a:lnTo>
                      <a:pt x="57150" y="266700"/>
                    </a:lnTo>
                    <a:lnTo>
                      <a:pt x="0" y="228600"/>
                    </a:lnTo>
                    <a:lnTo>
                      <a:pt x="0" y="200025"/>
                    </a:lnTo>
                    <a:lnTo>
                      <a:pt x="38100" y="190500"/>
                    </a:lnTo>
                    <a:lnTo>
                      <a:pt x="57150" y="180975"/>
                    </a:lnTo>
                    <a:lnTo>
                      <a:pt x="85725" y="171450"/>
                    </a:lnTo>
                    <a:lnTo>
                      <a:pt x="47625" y="152400"/>
                    </a:lnTo>
                    <a:lnTo>
                      <a:pt x="57150" y="104775"/>
                    </a:lnTo>
                    <a:lnTo>
                      <a:pt x="95250" y="95250"/>
                    </a:lnTo>
                    <a:lnTo>
                      <a:pt x="123825" y="114300"/>
                    </a:lnTo>
                    <a:lnTo>
                      <a:pt x="114300" y="66675"/>
                    </a:lnTo>
                    <a:lnTo>
                      <a:pt x="142875" y="38100"/>
                    </a:lnTo>
                    <a:lnTo>
                      <a:pt x="171450" y="38100"/>
                    </a:lnTo>
                    <a:lnTo>
                      <a:pt x="209550" y="47625"/>
                    </a:lnTo>
                    <a:lnTo>
                      <a:pt x="228600" y="66675"/>
                    </a:lnTo>
                    <a:lnTo>
                      <a:pt x="247650" y="19050"/>
                    </a:lnTo>
                    <a:lnTo>
                      <a:pt x="276225" y="0"/>
                    </a:lnTo>
                    <a:lnTo>
                      <a:pt x="304800" y="47625"/>
                    </a:lnTo>
                    <a:lnTo>
                      <a:pt x="323850" y="38100"/>
                    </a:lnTo>
                    <a:lnTo>
                      <a:pt x="342900" y="57150"/>
                    </a:lnTo>
                    <a:lnTo>
                      <a:pt x="371475" y="38100"/>
                    </a:lnTo>
                    <a:lnTo>
                      <a:pt x="352425" y="85725"/>
                    </a:lnTo>
                    <a:lnTo>
                      <a:pt x="381000" y="114300"/>
                    </a:lnTo>
                    <a:lnTo>
                      <a:pt x="371475" y="142875"/>
                    </a:lnTo>
                    <a:lnTo>
                      <a:pt x="352425" y="133350"/>
                    </a:lnTo>
                    <a:lnTo>
                      <a:pt x="342900" y="161925"/>
                    </a:lnTo>
                    <a:lnTo>
                      <a:pt x="400050" y="228600"/>
                    </a:lnTo>
                    <a:lnTo>
                      <a:pt x="400050" y="276225"/>
                    </a:lnTo>
                    <a:lnTo>
                      <a:pt x="381000" y="295275"/>
                    </a:lnTo>
                    <a:lnTo>
                      <a:pt x="361950" y="285750"/>
                    </a:lnTo>
                    <a:lnTo>
                      <a:pt x="361950" y="342900"/>
                    </a:lnTo>
                    <a:lnTo>
                      <a:pt x="314325" y="352425"/>
                    </a:lnTo>
                    <a:lnTo>
                      <a:pt x="352425" y="381000"/>
                    </a:lnTo>
                    <a:lnTo>
                      <a:pt x="361950" y="419100"/>
                    </a:lnTo>
                    <a:lnTo>
                      <a:pt x="342900" y="428625"/>
                    </a:lnTo>
                    <a:lnTo>
                      <a:pt x="304800" y="419100"/>
                    </a:lnTo>
                    <a:lnTo>
                      <a:pt x="285750" y="438150"/>
                    </a:lnTo>
                    <a:lnTo>
                      <a:pt x="266700" y="419100"/>
                    </a:lnTo>
                    <a:lnTo>
                      <a:pt x="247650" y="438150"/>
                    </a:lnTo>
                    <a:lnTo>
                      <a:pt x="219075" y="390525"/>
                    </a:lnTo>
                    <a:lnTo>
                      <a:pt x="152400" y="390525"/>
                    </a:lnTo>
                    <a:lnTo>
                      <a:pt x="95250" y="428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1" name="k65"/>
              <p:cNvSpPr/>
              <p:nvPr/>
            </p:nvSpPr>
            <p:spPr>
              <a:xfrm>
                <a:off x="1419225" y="1504951"/>
                <a:ext cx="323851" cy="371476"/>
              </a:xfrm>
              <a:custGeom>
                <a:avLst/>
                <a:gdLst/>
                <a:ahLst/>
                <a:cxnLst/>
                <a:rect l="0" t="0" r="0" b="0"/>
                <a:pathLst>
                  <a:path w="323851" h="371476">
                    <a:moveTo>
                      <a:pt x="238125" y="285750"/>
                    </a:moveTo>
                    <a:lnTo>
                      <a:pt x="238125" y="314325"/>
                    </a:lnTo>
                    <a:lnTo>
                      <a:pt x="200025" y="323850"/>
                    </a:lnTo>
                    <a:lnTo>
                      <a:pt x="171450" y="352425"/>
                    </a:lnTo>
                    <a:lnTo>
                      <a:pt x="161925" y="323850"/>
                    </a:lnTo>
                    <a:lnTo>
                      <a:pt x="152400" y="342900"/>
                    </a:lnTo>
                    <a:lnTo>
                      <a:pt x="123825" y="371475"/>
                    </a:lnTo>
                    <a:lnTo>
                      <a:pt x="104775" y="361950"/>
                    </a:lnTo>
                    <a:lnTo>
                      <a:pt x="123825" y="342900"/>
                    </a:lnTo>
                    <a:lnTo>
                      <a:pt x="104775" y="333375"/>
                    </a:lnTo>
                    <a:lnTo>
                      <a:pt x="104775" y="314325"/>
                    </a:lnTo>
                    <a:lnTo>
                      <a:pt x="95250" y="295275"/>
                    </a:lnTo>
                    <a:lnTo>
                      <a:pt x="76200" y="304800"/>
                    </a:lnTo>
                    <a:lnTo>
                      <a:pt x="57150" y="285750"/>
                    </a:lnTo>
                    <a:lnTo>
                      <a:pt x="28575" y="304800"/>
                    </a:lnTo>
                    <a:lnTo>
                      <a:pt x="0" y="276225"/>
                    </a:lnTo>
                    <a:lnTo>
                      <a:pt x="0" y="247650"/>
                    </a:lnTo>
                    <a:lnTo>
                      <a:pt x="47625" y="219075"/>
                    </a:lnTo>
                    <a:lnTo>
                      <a:pt x="47625" y="200025"/>
                    </a:lnTo>
                    <a:lnTo>
                      <a:pt x="9525" y="200025"/>
                    </a:lnTo>
                    <a:lnTo>
                      <a:pt x="9525" y="180975"/>
                    </a:lnTo>
                    <a:lnTo>
                      <a:pt x="47625" y="161925"/>
                    </a:lnTo>
                    <a:lnTo>
                      <a:pt x="47625" y="142875"/>
                    </a:lnTo>
                    <a:lnTo>
                      <a:pt x="76200" y="133350"/>
                    </a:lnTo>
                    <a:lnTo>
                      <a:pt x="66675" y="114300"/>
                    </a:lnTo>
                    <a:lnTo>
                      <a:pt x="38100" y="104775"/>
                    </a:lnTo>
                    <a:lnTo>
                      <a:pt x="19050" y="114300"/>
                    </a:lnTo>
                    <a:lnTo>
                      <a:pt x="0" y="95250"/>
                    </a:lnTo>
                    <a:lnTo>
                      <a:pt x="19050" y="85725"/>
                    </a:lnTo>
                    <a:lnTo>
                      <a:pt x="38100" y="76200"/>
                    </a:lnTo>
                    <a:lnTo>
                      <a:pt x="28575" y="38100"/>
                    </a:lnTo>
                    <a:lnTo>
                      <a:pt x="66675" y="0"/>
                    </a:lnTo>
                    <a:lnTo>
                      <a:pt x="95250" y="0"/>
                    </a:lnTo>
                    <a:lnTo>
                      <a:pt x="104775" y="19050"/>
                    </a:lnTo>
                    <a:lnTo>
                      <a:pt x="133350" y="19050"/>
                    </a:lnTo>
                    <a:lnTo>
                      <a:pt x="152400" y="0"/>
                    </a:lnTo>
                    <a:lnTo>
                      <a:pt x="180975" y="38100"/>
                    </a:lnTo>
                    <a:lnTo>
                      <a:pt x="152400" y="76200"/>
                    </a:lnTo>
                    <a:lnTo>
                      <a:pt x="190500" y="104775"/>
                    </a:lnTo>
                    <a:lnTo>
                      <a:pt x="219075" y="104775"/>
                    </a:lnTo>
                    <a:lnTo>
                      <a:pt x="257175" y="171450"/>
                    </a:lnTo>
                    <a:lnTo>
                      <a:pt x="295275" y="190500"/>
                    </a:lnTo>
                    <a:lnTo>
                      <a:pt x="285750" y="238125"/>
                    </a:lnTo>
                    <a:lnTo>
                      <a:pt x="323850" y="257175"/>
                    </a:lnTo>
                    <a:lnTo>
                      <a:pt x="295275" y="266700"/>
                    </a:lnTo>
                    <a:lnTo>
                      <a:pt x="276225" y="2762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2" name="k67"/>
              <p:cNvSpPr/>
              <p:nvPr/>
            </p:nvSpPr>
            <p:spPr>
              <a:xfrm>
                <a:off x="1304925" y="1819276"/>
                <a:ext cx="466726" cy="352426"/>
              </a:xfrm>
              <a:custGeom>
                <a:avLst/>
                <a:gdLst/>
                <a:ahLst/>
                <a:cxnLst/>
                <a:rect l="0" t="0" r="0" b="0"/>
                <a:pathLst>
                  <a:path w="466726" h="352426">
                    <a:moveTo>
                      <a:pt x="466725" y="257175"/>
                    </a:moveTo>
                    <a:lnTo>
                      <a:pt x="447675" y="266700"/>
                    </a:lnTo>
                    <a:lnTo>
                      <a:pt x="428625" y="314325"/>
                    </a:lnTo>
                    <a:lnTo>
                      <a:pt x="323850" y="314325"/>
                    </a:lnTo>
                    <a:lnTo>
                      <a:pt x="276225" y="352425"/>
                    </a:lnTo>
                    <a:lnTo>
                      <a:pt x="247650" y="323850"/>
                    </a:lnTo>
                    <a:lnTo>
                      <a:pt x="238125" y="285750"/>
                    </a:lnTo>
                    <a:lnTo>
                      <a:pt x="209550" y="266700"/>
                    </a:lnTo>
                    <a:lnTo>
                      <a:pt x="200025" y="238125"/>
                    </a:lnTo>
                    <a:lnTo>
                      <a:pt x="171450" y="238125"/>
                    </a:lnTo>
                    <a:lnTo>
                      <a:pt x="161925" y="219075"/>
                    </a:lnTo>
                    <a:lnTo>
                      <a:pt x="142875" y="238125"/>
                    </a:lnTo>
                    <a:lnTo>
                      <a:pt x="123825" y="228600"/>
                    </a:lnTo>
                    <a:lnTo>
                      <a:pt x="104775" y="266700"/>
                    </a:lnTo>
                    <a:lnTo>
                      <a:pt x="66675" y="266700"/>
                    </a:lnTo>
                    <a:lnTo>
                      <a:pt x="38100" y="228600"/>
                    </a:lnTo>
                    <a:lnTo>
                      <a:pt x="38100" y="209550"/>
                    </a:lnTo>
                    <a:lnTo>
                      <a:pt x="9525" y="200025"/>
                    </a:lnTo>
                    <a:lnTo>
                      <a:pt x="19050" y="171450"/>
                    </a:lnTo>
                    <a:lnTo>
                      <a:pt x="9525" y="142875"/>
                    </a:lnTo>
                    <a:lnTo>
                      <a:pt x="28575" y="133350"/>
                    </a:lnTo>
                    <a:lnTo>
                      <a:pt x="0" y="114300"/>
                    </a:lnTo>
                    <a:lnTo>
                      <a:pt x="9525" y="85725"/>
                    </a:lnTo>
                    <a:lnTo>
                      <a:pt x="47625" y="114300"/>
                    </a:lnTo>
                    <a:lnTo>
                      <a:pt x="57150" y="95250"/>
                    </a:lnTo>
                    <a:lnTo>
                      <a:pt x="66675" y="114300"/>
                    </a:lnTo>
                    <a:lnTo>
                      <a:pt x="95250" y="114300"/>
                    </a:lnTo>
                    <a:lnTo>
                      <a:pt x="95250" y="95250"/>
                    </a:lnTo>
                    <a:lnTo>
                      <a:pt x="123825" y="114300"/>
                    </a:lnTo>
                    <a:lnTo>
                      <a:pt x="152400" y="114300"/>
                    </a:lnTo>
                    <a:lnTo>
                      <a:pt x="190500" y="76200"/>
                    </a:lnTo>
                    <a:lnTo>
                      <a:pt x="228600" y="76200"/>
                    </a:lnTo>
                    <a:lnTo>
                      <a:pt x="247650" y="66675"/>
                    </a:lnTo>
                    <a:lnTo>
                      <a:pt x="276225" y="66675"/>
                    </a:lnTo>
                    <a:lnTo>
                      <a:pt x="304800" y="47625"/>
                    </a:lnTo>
                    <a:lnTo>
                      <a:pt x="285750" y="38100"/>
                    </a:lnTo>
                    <a:lnTo>
                      <a:pt x="314325" y="9525"/>
                    </a:lnTo>
                    <a:lnTo>
                      <a:pt x="352425" y="0"/>
                    </a:lnTo>
                    <a:lnTo>
                      <a:pt x="409575" y="38100"/>
                    </a:lnTo>
                    <a:lnTo>
                      <a:pt x="381000" y="47625"/>
                    </a:lnTo>
                    <a:lnTo>
                      <a:pt x="381000" y="76200"/>
                    </a:lnTo>
                    <a:lnTo>
                      <a:pt x="400050" y="114300"/>
                    </a:lnTo>
                    <a:lnTo>
                      <a:pt x="381000" y="152400"/>
                    </a:lnTo>
                    <a:lnTo>
                      <a:pt x="419100" y="209550"/>
                    </a:lnTo>
                    <a:lnTo>
                      <a:pt x="390525" y="209550"/>
                    </a:lnTo>
                    <a:lnTo>
                      <a:pt x="390525" y="228600"/>
                    </a:lnTo>
                    <a:lnTo>
                      <a:pt x="419100" y="238125"/>
                    </a:lnTo>
                    <a:lnTo>
                      <a:pt x="447675" y="228600"/>
                    </a:lnTo>
                    <a:lnTo>
                      <a:pt x="466725" y="2286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3" name="k69"/>
              <p:cNvSpPr/>
              <p:nvPr/>
            </p:nvSpPr>
            <p:spPr>
              <a:xfrm>
                <a:off x="1152525" y="1504951"/>
                <a:ext cx="457201" cy="428626"/>
              </a:xfrm>
              <a:custGeom>
                <a:avLst/>
                <a:gdLst/>
                <a:ahLst/>
                <a:cxnLst/>
                <a:rect l="0" t="0" r="0" b="0"/>
                <a:pathLst>
                  <a:path w="457201" h="428626">
                    <a:moveTo>
                      <a:pt x="200025" y="428625"/>
                    </a:moveTo>
                    <a:lnTo>
                      <a:pt x="161925" y="400050"/>
                    </a:lnTo>
                    <a:lnTo>
                      <a:pt x="104775" y="352425"/>
                    </a:lnTo>
                    <a:lnTo>
                      <a:pt x="104775" y="323850"/>
                    </a:lnTo>
                    <a:lnTo>
                      <a:pt x="57150" y="304800"/>
                    </a:lnTo>
                    <a:lnTo>
                      <a:pt x="57150" y="333375"/>
                    </a:lnTo>
                    <a:lnTo>
                      <a:pt x="95250" y="333375"/>
                    </a:lnTo>
                    <a:lnTo>
                      <a:pt x="95250" y="352425"/>
                    </a:lnTo>
                    <a:lnTo>
                      <a:pt x="66675" y="361950"/>
                    </a:lnTo>
                    <a:lnTo>
                      <a:pt x="47625" y="342900"/>
                    </a:lnTo>
                    <a:lnTo>
                      <a:pt x="19050" y="381000"/>
                    </a:lnTo>
                    <a:lnTo>
                      <a:pt x="0" y="371475"/>
                    </a:lnTo>
                    <a:lnTo>
                      <a:pt x="0" y="333375"/>
                    </a:lnTo>
                    <a:lnTo>
                      <a:pt x="19050" y="323850"/>
                    </a:lnTo>
                    <a:lnTo>
                      <a:pt x="28575" y="295275"/>
                    </a:lnTo>
                    <a:lnTo>
                      <a:pt x="47625" y="295275"/>
                    </a:lnTo>
                    <a:lnTo>
                      <a:pt x="47625" y="276225"/>
                    </a:lnTo>
                    <a:lnTo>
                      <a:pt x="85725" y="247650"/>
                    </a:lnTo>
                    <a:lnTo>
                      <a:pt x="85725" y="228600"/>
                    </a:lnTo>
                    <a:lnTo>
                      <a:pt x="114300" y="247650"/>
                    </a:lnTo>
                    <a:lnTo>
                      <a:pt x="133350" y="285750"/>
                    </a:lnTo>
                    <a:lnTo>
                      <a:pt x="152400" y="219075"/>
                    </a:lnTo>
                    <a:lnTo>
                      <a:pt x="161925" y="161925"/>
                    </a:lnTo>
                    <a:lnTo>
                      <a:pt x="180975" y="152400"/>
                    </a:lnTo>
                    <a:lnTo>
                      <a:pt x="152400" y="133350"/>
                    </a:lnTo>
                    <a:lnTo>
                      <a:pt x="152400" y="104775"/>
                    </a:lnTo>
                    <a:lnTo>
                      <a:pt x="171450" y="76200"/>
                    </a:lnTo>
                    <a:lnTo>
                      <a:pt x="190500" y="76200"/>
                    </a:lnTo>
                    <a:lnTo>
                      <a:pt x="200025" y="38100"/>
                    </a:lnTo>
                    <a:lnTo>
                      <a:pt x="228600" y="19050"/>
                    </a:lnTo>
                    <a:lnTo>
                      <a:pt x="257175" y="19050"/>
                    </a:lnTo>
                    <a:lnTo>
                      <a:pt x="266700" y="0"/>
                    </a:lnTo>
                    <a:lnTo>
                      <a:pt x="266700" y="57150"/>
                    </a:lnTo>
                    <a:lnTo>
                      <a:pt x="295275" y="38100"/>
                    </a:lnTo>
                    <a:lnTo>
                      <a:pt x="304800" y="76200"/>
                    </a:lnTo>
                    <a:lnTo>
                      <a:pt x="266700" y="95250"/>
                    </a:lnTo>
                    <a:lnTo>
                      <a:pt x="285750" y="114300"/>
                    </a:lnTo>
                    <a:lnTo>
                      <a:pt x="304800" y="104775"/>
                    </a:lnTo>
                    <a:lnTo>
                      <a:pt x="333375" y="114300"/>
                    </a:lnTo>
                    <a:lnTo>
                      <a:pt x="342900" y="133350"/>
                    </a:lnTo>
                    <a:lnTo>
                      <a:pt x="314325" y="142875"/>
                    </a:lnTo>
                    <a:lnTo>
                      <a:pt x="314325" y="161925"/>
                    </a:lnTo>
                    <a:lnTo>
                      <a:pt x="276225" y="180975"/>
                    </a:lnTo>
                    <a:lnTo>
                      <a:pt x="276225" y="200025"/>
                    </a:lnTo>
                    <a:lnTo>
                      <a:pt x="314325" y="200025"/>
                    </a:lnTo>
                    <a:lnTo>
                      <a:pt x="314325" y="219075"/>
                    </a:lnTo>
                    <a:lnTo>
                      <a:pt x="266700" y="247650"/>
                    </a:lnTo>
                    <a:lnTo>
                      <a:pt x="266700" y="276225"/>
                    </a:lnTo>
                    <a:lnTo>
                      <a:pt x="295275" y="304800"/>
                    </a:lnTo>
                    <a:lnTo>
                      <a:pt x="323850" y="285750"/>
                    </a:lnTo>
                    <a:lnTo>
                      <a:pt x="342900" y="304800"/>
                    </a:lnTo>
                    <a:lnTo>
                      <a:pt x="361950" y="295275"/>
                    </a:lnTo>
                    <a:lnTo>
                      <a:pt x="371475" y="314325"/>
                    </a:lnTo>
                    <a:lnTo>
                      <a:pt x="371475" y="333375"/>
                    </a:lnTo>
                    <a:lnTo>
                      <a:pt x="390525" y="342900"/>
                    </a:lnTo>
                    <a:lnTo>
                      <a:pt x="371475" y="361950"/>
                    </a:lnTo>
                    <a:lnTo>
                      <a:pt x="390525" y="371475"/>
                    </a:lnTo>
                    <a:lnTo>
                      <a:pt x="419100" y="342900"/>
                    </a:lnTo>
                    <a:lnTo>
                      <a:pt x="428625" y="323850"/>
                    </a:lnTo>
                    <a:lnTo>
                      <a:pt x="438150" y="352425"/>
                    </a:lnTo>
                    <a:lnTo>
                      <a:pt x="457200" y="361950"/>
                    </a:lnTo>
                    <a:lnTo>
                      <a:pt x="428625" y="381000"/>
                    </a:lnTo>
                    <a:lnTo>
                      <a:pt x="400050" y="381000"/>
                    </a:lnTo>
                    <a:lnTo>
                      <a:pt x="381000" y="390525"/>
                    </a:lnTo>
                    <a:lnTo>
                      <a:pt x="342900" y="390525"/>
                    </a:lnTo>
                    <a:lnTo>
                      <a:pt x="304800" y="428625"/>
                    </a:lnTo>
                    <a:lnTo>
                      <a:pt x="276225" y="428625"/>
                    </a:lnTo>
                    <a:lnTo>
                      <a:pt x="247650" y="409575"/>
                    </a:lnTo>
                    <a:lnTo>
                      <a:pt x="247650" y="428625"/>
                    </a:lnTo>
                    <a:lnTo>
                      <a:pt x="219075" y="428625"/>
                    </a:lnTo>
                    <a:lnTo>
                      <a:pt x="209550" y="4095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4" name="k71"/>
              <p:cNvSpPr/>
              <p:nvPr/>
            </p:nvSpPr>
            <p:spPr>
              <a:xfrm>
                <a:off x="1219200" y="1647826"/>
                <a:ext cx="66676" cy="76201"/>
              </a:xfrm>
              <a:custGeom>
                <a:avLst/>
                <a:gdLst/>
                <a:ahLst/>
                <a:cxnLst/>
                <a:rect l="0" t="0" r="0" b="0"/>
                <a:pathLst>
                  <a:path w="66676" h="76201">
                    <a:moveTo>
                      <a:pt x="38100" y="0"/>
                    </a:moveTo>
                    <a:lnTo>
                      <a:pt x="66675" y="19050"/>
                    </a:lnTo>
                    <a:lnTo>
                      <a:pt x="66675" y="76200"/>
                    </a:lnTo>
                    <a:lnTo>
                      <a:pt x="47625" y="57150"/>
                    </a:lnTo>
                    <a:lnTo>
                      <a:pt x="0" y="76200"/>
                    </a:lnTo>
                    <a:lnTo>
                      <a:pt x="0" y="38100"/>
                    </a:lnTo>
                    <a:lnTo>
                      <a:pt x="19050" y="2857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5" name="k73"/>
              <p:cNvSpPr/>
              <p:nvPr/>
            </p:nvSpPr>
            <p:spPr>
              <a:xfrm>
                <a:off x="1076325" y="1809751"/>
                <a:ext cx="266701" cy="352426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352426">
                    <a:moveTo>
                      <a:pt x="266700" y="219075"/>
                    </a:moveTo>
                    <a:lnTo>
                      <a:pt x="266700" y="238125"/>
                    </a:lnTo>
                    <a:lnTo>
                      <a:pt x="228600" y="257175"/>
                    </a:lnTo>
                    <a:lnTo>
                      <a:pt x="200025" y="257175"/>
                    </a:lnTo>
                    <a:lnTo>
                      <a:pt x="190500" y="228600"/>
                    </a:lnTo>
                    <a:lnTo>
                      <a:pt x="161925" y="228600"/>
                    </a:lnTo>
                    <a:lnTo>
                      <a:pt x="152400" y="295275"/>
                    </a:lnTo>
                    <a:lnTo>
                      <a:pt x="114300" y="304800"/>
                    </a:lnTo>
                    <a:lnTo>
                      <a:pt x="123825" y="323850"/>
                    </a:lnTo>
                    <a:lnTo>
                      <a:pt x="123825" y="342900"/>
                    </a:lnTo>
                    <a:lnTo>
                      <a:pt x="76200" y="333375"/>
                    </a:lnTo>
                    <a:lnTo>
                      <a:pt x="57150" y="352425"/>
                    </a:lnTo>
                    <a:lnTo>
                      <a:pt x="38100" y="323850"/>
                    </a:lnTo>
                    <a:lnTo>
                      <a:pt x="9525" y="342900"/>
                    </a:lnTo>
                    <a:lnTo>
                      <a:pt x="0" y="219075"/>
                    </a:lnTo>
                    <a:lnTo>
                      <a:pt x="28575" y="200025"/>
                    </a:lnTo>
                    <a:lnTo>
                      <a:pt x="38100" y="123825"/>
                    </a:lnTo>
                    <a:lnTo>
                      <a:pt x="57150" y="66675"/>
                    </a:lnTo>
                    <a:lnTo>
                      <a:pt x="76200" y="28575"/>
                    </a:lnTo>
                    <a:lnTo>
                      <a:pt x="76200" y="66675"/>
                    </a:lnTo>
                    <a:lnTo>
                      <a:pt x="95250" y="76200"/>
                    </a:lnTo>
                    <a:lnTo>
                      <a:pt x="123825" y="38100"/>
                    </a:lnTo>
                    <a:lnTo>
                      <a:pt x="142875" y="57150"/>
                    </a:lnTo>
                    <a:lnTo>
                      <a:pt x="171450" y="47625"/>
                    </a:lnTo>
                    <a:lnTo>
                      <a:pt x="171450" y="28575"/>
                    </a:lnTo>
                    <a:lnTo>
                      <a:pt x="133350" y="28575"/>
                    </a:lnTo>
                    <a:lnTo>
                      <a:pt x="133350" y="0"/>
                    </a:lnTo>
                    <a:lnTo>
                      <a:pt x="180975" y="19050"/>
                    </a:lnTo>
                    <a:lnTo>
                      <a:pt x="180975" y="47625"/>
                    </a:lnTo>
                    <a:lnTo>
                      <a:pt x="238125" y="95250"/>
                    </a:lnTo>
                    <a:lnTo>
                      <a:pt x="228600" y="123825"/>
                    </a:lnTo>
                    <a:lnTo>
                      <a:pt x="257175" y="142875"/>
                    </a:lnTo>
                    <a:lnTo>
                      <a:pt x="238125" y="152400"/>
                    </a:lnTo>
                    <a:lnTo>
                      <a:pt x="247650" y="180975"/>
                    </a:lnTo>
                    <a:lnTo>
                      <a:pt x="238125" y="2095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6" name="k75"/>
              <p:cNvSpPr/>
              <p:nvPr/>
            </p:nvSpPr>
            <p:spPr>
              <a:xfrm>
                <a:off x="876300" y="1600201"/>
                <a:ext cx="333376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333376" h="495301">
                    <a:moveTo>
                      <a:pt x="314325" y="66675"/>
                    </a:moveTo>
                    <a:lnTo>
                      <a:pt x="333375" y="76200"/>
                    </a:lnTo>
                    <a:lnTo>
                      <a:pt x="314325" y="114300"/>
                    </a:lnTo>
                    <a:lnTo>
                      <a:pt x="323850" y="152400"/>
                    </a:lnTo>
                    <a:lnTo>
                      <a:pt x="285750" y="190500"/>
                    </a:lnTo>
                    <a:lnTo>
                      <a:pt x="276225" y="219075"/>
                    </a:lnTo>
                    <a:lnTo>
                      <a:pt x="247650" y="228600"/>
                    </a:lnTo>
                    <a:lnTo>
                      <a:pt x="228600" y="276225"/>
                    </a:lnTo>
                    <a:lnTo>
                      <a:pt x="209550" y="295275"/>
                    </a:lnTo>
                    <a:lnTo>
                      <a:pt x="200025" y="323850"/>
                    </a:lnTo>
                    <a:lnTo>
                      <a:pt x="219075" y="352425"/>
                    </a:lnTo>
                    <a:lnTo>
                      <a:pt x="209550" y="400050"/>
                    </a:lnTo>
                    <a:lnTo>
                      <a:pt x="180975" y="409575"/>
                    </a:lnTo>
                    <a:lnTo>
                      <a:pt x="171450" y="438150"/>
                    </a:lnTo>
                    <a:lnTo>
                      <a:pt x="180975" y="457200"/>
                    </a:lnTo>
                    <a:lnTo>
                      <a:pt x="161925" y="495300"/>
                    </a:lnTo>
                    <a:lnTo>
                      <a:pt x="142875" y="447675"/>
                    </a:lnTo>
                    <a:lnTo>
                      <a:pt x="142875" y="409575"/>
                    </a:lnTo>
                    <a:lnTo>
                      <a:pt x="171450" y="390525"/>
                    </a:lnTo>
                    <a:lnTo>
                      <a:pt x="161925" y="352425"/>
                    </a:lnTo>
                    <a:lnTo>
                      <a:pt x="104775" y="323850"/>
                    </a:lnTo>
                    <a:lnTo>
                      <a:pt x="76200" y="342900"/>
                    </a:lnTo>
                    <a:lnTo>
                      <a:pt x="38100" y="333375"/>
                    </a:lnTo>
                    <a:lnTo>
                      <a:pt x="19050" y="295275"/>
                    </a:lnTo>
                    <a:lnTo>
                      <a:pt x="0" y="295275"/>
                    </a:lnTo>
                    <a:lnTo>
                      <a:pt x="9525" y="266700"/>
                    </a:lnTo>
                    <a:lnTo>
                      <a:pt x="0" y="247650"/>
                    </a:lnTo>
                    <a:lnTo>
                      <a:pt x="9525" y="200025"/>
                    </a:lnTo>
                    <a:lnTo>
                      <a:pt x="85725" y="152400"/>
                    </a:lnTo>
                    <a:lnTo>
                      <a:pt x="123825" y="142875"/>
                    </a:lnTo>
                    <a:lnTo>
                      <a:pt x="123825" y="104775"/>
                    </a:lnTo>
                    <a:lnTo>
                      <a:pt x="152400" y="95250"/>
                    </a:lnTo>
                    <a:lnTo>
                      <a:pt x="123825" y="76200"/>
                    </a:lnTo>
                    <a:lnTo>
                      <a:pt x="161925" y="66675"/>
                    </a:lnTo>
                    <a:lnTo>
                      <a:pt x="180975" y="28575"/>
                    </a:lnTo>
                    <a:lnTo>
                      <a:pt x="238125" y="0"/>
                    </a:lnTo>
                    <a:lnTo>
                      <a:pt x="257175" y="38100"/>
                    </a:lnTo>
                    <a:lnTo>
                      <a:pt x="295275" y="38100"/>
                    </a:lnTo>
                    <a:lnTo>
                      <a:pt x="314325" y="285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7" name="k77"/>
              <p:cNvSpPr/>
              <p:nvPr/>
            </p:nvSpPr>
            <p:spPr>
              <a:xfrm>
                <a:off x="1114425" y="1533526"/>
                <a:ext cx="200026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200026" h="142876">
                    <a:moveTo>
                      <a:pt x="142875" y="19050"/>
                    </a:moveTo>
                    <a:lnTo>
                      <a:pt x="123825" y="9525"/>
                    </a:lnTo>
                    <a:lnTo>
                      <a:pt x="57150" y="47625"/>
                    </a:lnTo>
                    <a:lnTo>
                      <a:pt x="0" y="66675"/>
                    </a:lnTo>
                    <a:lnTo>
                      <a:pt x="19050" y="104775"/>
                    </a:lnTo>
                    <a:lnTo>
                      <a:pt x="57150" y="104775"/>
                    </a:lnTo>
                    <a:lnTo>
                      <a:pt x="76200" y="95250"/>
                    </a:lnTo>
                    <a:lnTo>
                      <a:pt x="76200" y="133350"/>
                    </a:lnTo>
                    <a:lnTo>
                      <a:pt x="95250" y="142875"/>
                    </a:lnTo>
                    <a:lnTo>
                      <a:pt x="95250" y="104775"/>
                    </a:lnTo>
                    <a:lnTo>
                      <a:pt x="85725" y="76200"/>
                    </a:lnTo>
                    <a:lnTo>
                      <a:pt x="104775" y="66675"/>
                    </a:lnTo>
                    <a:lnTo>
                      <a:pt x="123825" y="66675"/>
                    </a:lnTo>
                    <a:lnTo>
                      <a:pt x="142875" y="47625"/>
                    </a:lnTo>
                    <a:lnTo>
                      <a:pt x="190500" y="38100"/>
                    </a:lnTo>
                    <a:lnTo>
                      <a:pt x="190500" y="19050"/>
                    </a:lnTo>
                    <a:lnTo>
                      <a:pt x="200025" y="0"/>
                    </a:lnTo>
                    <a:lnTo>
                      <a:pt x="171450" y="0"/>
                    </a:lnTo>
                    <a:lnTo>
                      <a:pt x="161925" y="190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8" name="k79"/>
              <p:cNvSpPr/>
              <p:nvPr/>
            </p:nvSpPr>
            <p:spPr>
              <a:xfrm>
                <a:off x="1238250" y="1466851"/>
                <a:ext cx="247651" cy="95251"/>
              </a:xfrm>
              <a:custGeom>
                <a:avLst/>
                <a:gdLst/>
                <a:ahLst/>
                <a:cxnLst/>
                <a:rect l="0" t="0" r="0" b="0"/>
                <a:pathLst>
                  <a:path w="247651" h="95251">
                    <a:moveTo>
                      <a:pt x="142875" y="57150"/>
                    </a:moveTo>
                    <a:lnTo>
                      <a:pt x="114300" y="76200"/>
                    </a:lnTo>
                    <a:lnTo>
                      <a:pt x="114300" y="57150"/>
                    </a:lnTo>
                    <a:lnTo>
                      <a:pt x="76200" y="66675"/>
                    </a:lnTo>
                    <a:lnTo>
                      <a:pt x="47625" y="66675"/>
                    </a:lnTo>
                    <a:lnTo>
                      <a:pt x="38100" y="85725"/>
                    </a:lnTo>
                    <a:lnTo>
                      <a:pt x="19050" y="85725"/>
                    </a:lnTo>
                    <a:lnTo>
                      <a:pt x="0" y="76200"/>
                    </a:lnTo>
                    <a:lnTo>
                      <a:pt x="38100" y="57150"/>
                    </a:lnTo>
                    <a:lnTo>
                      <a:pt x="123825" y="28575"/>
                    </a:lnTo>
                    <a:lnTo>
                      <a:pt x="228600" y="0"/>
                    </a:lnTo>
                    <a:lnTo>
                      <a:pt x="247650" y="38100"/>
                    </a:lnTo>
                    <a:lnTo>
                      <a:pt x="209550" y="76200"/>
                    </a:lnTo>
                    <a:lnTo>
                      <a:pt x="180975" y="95250"/>
                    </a:lnTo>
                    <a:lnTo>
                      <a:pt x="180975" y="38100"/>
                    </a:lnTo>
                    <a:lnTo>
                      <a:pt x="171450" y="571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39" name="k81"/>
              <p:cNvSpPr/>
              <p:nvPr/>
            </p:nvSpPr>
            <p:spPr>
              <a:xfrm>
                <a:off x="733425" y="1628776"/>
                <a:ext cx="323851" cy="304801"/>
              </a:xfrm>
              <a:custGeom>
                <a:avLst/>
                <a:gdLst/>
                <a:ahLst/>
                <a:cxnLst/>
                <a:rect l="0" t="0" r="0" b="0"/>
                <a:pathLst>
                  <a:path w="323851" h="304801">
                    <a:moveTo>
                      <a:pt x="161925" y="266700"/>
                    </a:moveTo>
                    <a:lnTo>
                      <a:pt x="180975" y="304800"/>
                    </a:lnTo>
                    <a:lnTo>
                      <a:pt x="142875" y="295275"/>
                    </a:lnTo>
                    <a:lnTo>
                      <a:pt x="104775" y="304800"/>
                    </a:lnTo>
                    <a:lnTo>
                      <a:pt x="76200" y="295275"/>
                    </a:lnTo>
                    <a:lnTo>
                      <a:pt x="85725" y="257175"/>
                    </a:lnTo>
                    <a:lnTo>
                      <a:pt x="104775" y="228600"/>
                    </a:lnTo>
                    <a:lnTo>
                      <a:pt x="95250" y="209550"/>
                    </a:lnTo>
                    <a:lnTo>
                      <a:pt x="19050" y="238125"/>
                    </a:lnTo>
                    <a:lnTo>
                      <a:pt x="0" y="180975"/>
                    </a:lnTo>
                    <a:lnTo>
                      <a:pt x="104775" y="133350"/>
                    </a:lnTo>
                    <a:lnTo>
                      <a:pt x="190500" y="57150"/>
                    </a:lnTo>
                    <a:lnTo>
                      <a:pt x="257175" y="28575"/>
                    </a:lnTo>
                    <a:lnTo>
                      <a:pt x="323850" y="0"/>
                    </a:lnTo>
                    <a:lnTo>
                      <a:pt x="304800" y="38100"/>
                    </a:lnTo>
                    <a:lnTo>
                      <a:pt x="266700" y="47625"/>
                    </a:lnTo>
                    <a:lnTo>
                      <a:pt x="295275" y="66675"/>
                    </a:lnTo>
                    <a:lnTo>
                      <a:pt x="266700" y="76200"/>
                    </a:lnTo>
                    <a:lnTo>
                      <a:pt x="266700" y="114300"/>
                    </a:lnTo>
                    <a:lnTo>
                      <a:pt x="228600" y="123825"/>
                    </a:lnTo>
                    <a:lnTo>
                      <a:pt x="152400" y="171450"/>
                    </a:lnTo>
                    <a:lnTo>
                      <a:pt x="142875" y="219075"/>
                    </a:lnTo>
                    <a:lnTo>
                      <a:pt x="152400" y="238125"/>
                    </a:lnTo>
                    <a:lnTo>
                      <a:pt x="142875" y="2667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0" name="k83"/>
              <p:cNvSpPr/>
              <p:nvPr/>
            </p:nvSpPr>
            <p:spPr>
              <a:xfrm>
                <a:off x="1133475" y="2038351"/>
                <a:ext cx="457201" cy="371476"/>
              </a:xfrm>
              <a:custGeom>
                <a:avLst/>
                <a:gdLst/>
                <a:ahLst/>
                <a:cxnLst/>
                <a:rect l="0" t="0" r="0" b="0"/>
                <a:pathLst>
                  <a:path w="457201" h="371476">
                    <a:moveTo>
                      <a:pt x="419100" y="104775"/>
                    </a:moveTo>
                    <a:lnTo>
                      <a:pt x="447675" y="133350"/>
                    </a:lnTo>
                    <a:lnTo>
                      <a:pt x="457200" y="171450"/>
                    </a:lnTo>
                    <a:lnTo>
                      <a:pt x="400050" y="161925"/>
                    </a:lnTo>
                    <a:lnTo>
                      <a:pt x="400050" y="238125"/>
                    </a:lnTo>
                    <a:lnTo>
                      <a:pt x="419100" y="247650"/>
                    </a:lnTo>
                    <a:lnTo>
                      <a:pt x="409575" y="333375"/>
                    </a:lnTo>
                    <a:lnTo>
                      <a:pt x="390525" y="371475"/>
                    </a:lnTo>
                    <a:lnTo>
                      <a:pt x="371475" y="371475"/>
                    </a:lnTo>
                    <a:lnTo>
                      <a:pt x="371475" y="342900"/>
                    </a:lnTo>
                    <a:lnTo>
                      <a:pt x="352425" y="323850"/>
                    </a:lnTo>
                    <a:lnTo>
                      <a:pt x="314325" y="323850"/>
                    </a:lnTo>
                    <a:lnTo>
                      <a:pt x="295275" y="352425"/>
                    </a:lnTo>
                    <a:lnTo>
                      <a:pt x="257175" y="342900"/>
                    </a:lnTo>
                    <a:lnTo>
                      <a:pt x="257175" y="361950"/>
                    </a:lnTo>
                    <a:lnTo>
                      <a:pt x="228600" y="361950"/>
                    </a:lnTo>
                    <a:lnTo>
                      <a:pt x="200025" y="333375"/>
                    </a:lnTo>
                    <a:lnTo>
                      <a:pt x="161925" y="342900"/>
                    </a:lnTo>
                    <a:lnTo>
                      <a:pt x="142875" y="304800"/>
                    </a:lnTo>
                    <a:lnTo>
                      <a:pt x="152400" y="285750"/>
                    </a:lnTo>
                    <a:lnTo>
                      <a:pt x="123825" y="285750"/>
                    </a:lnTo>
                    <a:lnTo>
                      <a:pt x="114300" y="257175"/>
                    </a:lnTo>
                    <a:lnTo>
                      <a:pt x="85725" y="247650"/>
                    </a:lnTo>
                    <a:lnTo>
                      <a:pt x="85725" y="219075"/>
                    </a:lnTo>
                    <a:lnTo>
                      <a:pt x="66675" y="219075"/>
                    </a:lnTo>
                    <a:lnTo>
                      <a:pt x="66675" y="200025"/>
                    </a:lnTo>
                    <a:lnTo>
                      <a:pt x="28575" y="200025"/>
                    </a:lnTo>
                    <a:lnTo>
                      <a:pt x="28575" y="171450"/>
                    </a:lnTo>
                    <a:lnTo>
                      <a:pt x="9525" y="171450"/>
                    </a:lnTo>
                    <a:lnTo>
                      <a:pt x="19050" y="152400"/>
                    </a:lnTo>
                    <a:lnTo>
                      <a:pt x="0" y="123825"/>
                    </a:lnTo>
                    <a:lnTo>
                      <a:pt x="19050" y="104775"/>
                    </a:lnTo>
                    <a:lnTo>
                      <a:pt x="66675" y="114300"/>
                    </a:lnTo>
                    <a:lnTo>
                      <a:pt x="66675" y="95250"/>
                    </a:lnTo>
                    <a:lnTo>
                      <a:pt x="57150" y="76200"/>
                    </a:lnTo>
                    <a:lnTo>
                      <a:pt x="95250" y="66675"/>
                    </a:lnTo>
                    <a:lnTo>
                      <a:pt x="104775" y="0"/>
                    </a:lnTo>
                    <a:lnTo>
                      <a:pt x="133350" y="0"/>
                    </a:lnTo>
                    <a:lnTo>
                      <a:pt x="142875" y="28575"/>
                    </a:lnTo>
                    <a:lnTo>
                      <a:pt x="171450" y="28575"/>
                    </a:lnTo>
                    <a:lnTo>
                      <a:pt x="209550" y="9525"/>
                    </a:lnTo>
                    <a:lnTo>
                      <a:pt x="238125" y="47625"/>
                    </a:lnTo>
                    <a:lnTo>
                      <a:pt x="276225" y="47625"/>
                    </a:lnTo>
                    <a:lnTo>
                      <a:pt x="295275" y="9525"/>
                    </a:lnTo>
                    <a:lnTo>
                      <a:pt x="314325" y="19050"/>
                    </a:lnTo>
                    <a:lnTo>
                      <a:pt x="333375" y="0"/>
                    </a:lnTo>
                    <a:lnTo>
                      <a:pt x="342900" y="19050"/>
                    </a:lnTo>
                    <a:lnTo>
                      <a:pt x="371475" y="19050"/>
                    </a:lnTo>
                    <a:lnTo>
                      <a:pt x="381000" y="47625"/>
                    </a:lnTo>
                    <a:lnTo>
                      <a:pt x="409575" y="666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1" name="k85"/>
              <p:cNvSpPr/>
              <p:nvPr/>
            </p:nvSpPr>
            <p:spPr>
              <a:xfrm>
                <a:off x="971550" y="2133601"/>
                <a:ext cx="419101" cy="428626"/>
              </a:xfrm>
              <a:custGeom>
                <a:avLst/>
                <a:gdLst/>
                <a:ahLst/>
                <a:cxnLst/>
                <a:rect l="0" t="0" r="0" b="0"/>
                <a:pathLst>
                  <a:path w="419101" h="428626">
                    <a:moveTo>
                      <a:pt x="390525" y="266700"/>
                    </a:moveTo>
                    <a:lnTo>
                      <a:pt x="419100" y="266700"/>
                    </a:lnTo>
                    <a:lnTo>
                      <a:pt x="323850" y="323850"/>
                    </a:lnTo>
                    <a:lnTo>
                      <a:pt x="285750" y="333375"/>
                    </a:lnTo>
                    <a:lnTo>
                      <a:pt x="295275" y="352425"/>
                    </a:lnTo>
                    <a:lnTo>
                      <a:pt x="257175" y="361950"/>
                    </a:lnTo>
                    <a:lnTo>
                      <a:pt x="247650" y="381000"/>
                    </a:lnTo>
                    <a:lnTo>
                      <a:pt x="219075" y="381000"/>
                    </a:lnTo>
                    <a:lnTo>
                      <a:pt x="238125" y="400050"/>
                    </a:lnTo>
                    <a:lnTo>
                      <a:pt x="200025" y="428625"/>
                    </a:lnTo>
                    <a:lnTo>
                      <a:pt x="180975" y="428625"/>
                    </a:lnTo>
                    <a:lnTo>
                      <a:pt x="171450" y="409575"/>
                    </a:lnTo>
                    <a:lnTo>
                      <a:pt x="142875" y="409575"/>
                    </a:lnTo>
                    <a:lnTo>
                      <a:pt x="95250" y="428625"/>
                    </a:lnTo>
                    <a:lnTo>
                      <a:pt x="85725" y="409575"/>
                    </a:lnTo>
                    <a:lnTo>
                      <a:pt x="85725" y="361950"/>
                    </a:lnTo>
                    <a:lnTo>
                      <a:pt x="104775" y="361950"/>
                    </a:lnTo>
                    <a:lnTo>
                      <a:pt x="104775" y="333375"/>
                    </a:lnTo>
                    <a:lnTo>
                      <a:pt x="123825" y="323850"/>
                    </a:lnTo>
                    <a:lnTo>
                      <a:pt x="123825" y="304800"/>
                    </a:lnTo>
                    <a:lnTo>
                      <a:pt x="95250" y="314325"/>
                    </a:lnTo>
                    <a:lnTo>
                      <a:pt x="95250" y="295275"/>
                    </a:lnTo>
                    <a:lnTo>
                      <a:pt x="76200" y="295275"/>
                    </a:lnTo>
                    <a:lnTo>
                      <a:pt x="66675" y="304800"/>
                    </a:lnTo>
                    <a:lnTo>
                      <a:pt x="9525" y="247650"/>
                    </a:lnTo>
                    <a:lnTo>
                      <a:pt x="9525" y="219075"/>
                    </a:lnTo>
                    <a:lnTo>
                      <a:pt x="0" y="190500"/>
                    </a:lnTo>
                    <a:lnTo>
                      <a:pt x="28575" y="57150"/>
                    </a:lnTo>
                    <a:lnTo>
                      <a:pt x="47625" y="19050"/>
                    </a:lnTo>
                    <a:lnTo>
                      <a:pt x="66675" y="57150"/>
                    </a:lnTo>
                    <a:lnTo>
                      <a:pt x="76200" y="38100"/>
                    </a:lnTo>
                    <a:lnTo>
                      <a:pt x="104775" y="38100"/>
                    </a:lnTo>
                    <a:lnTo>
                      <a:pt x="114300" y="19050"/>
                    </a:lnTo>
                    <a:lnTo>
                      <a:pt x="142875" y="0"/>
                    </a:lnTo>
                    <a:lnTo>
                      <a:pt x="161925" y="28575"/>
                    </a:lnTo>
                    <a:lnTo>
                      <a:pt x="180975" y="57150"/>
                    </a:lnTo>
                    <a:lnTo>
                      <a:pt x="171450" y="76200"/>
                    </a:lnTo>
                    <a:lnTo>
                      <a:pt x="190500" y="76200"/>
                    </a:lnTo>
                    <a:lnTo>
                      <a:pt x="190500" y="104775"/>
                    </a:lnTo>
                    <a:lnTo>
                      <a:pt x="228600" y="104775"/>
                    </a:lnTo>
                    <a:lnTo>
                      <a:pt x="228600" y="123825"/>
                    </a:lnTo>
                    <a:lnTo>
                      <a:pt x="247650" y="123825"/>
                    </a:lnTo>
                    <a:lnTo>
                      <a:pt x="247650" y="152400"/>
                    </a:lnTo>
                    <a:lnTo>
                      <a:pt x="276225" y="161925"/>
                    </a:lnTo>
                    <a:lnTo>
                      <a:pt x="285750" y="190500"/>
                    </a:lnTo>
                    <a:lnTo>
                      <a:pt x="314325" y="190500"/>
                    </a:lnTo>
                    <a:lnTo>
                      <a:pt x="304800" y="209550"/>
                    </a:lnTo>
                    <a:lnTo>
                      <a:pt x="323850" y="247650"/>
                    </a:lnTo>
                    <a:lnTo>
                      <a:pt x="361950" y="2381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2" name="k87"/>
              <p:cNvSpPr/>
              <p:nvPr/>
            </p:nvSpPr>
            <p:spPr>
              <a:xfrm>
                <a:off x="1533525" y="2085976"/>
                <a:ext cx="571501" cy="504826"/>
              </a:xfrm>
              <a:custGeom>
                <a:avLst/>
                <a:gdLst/>
                <a:ahLst/>
                <a:cxnLst/>
                <a:rect l="0" t="0" r="0" b="0"/>
                <a:pathLst>
                  <a:path w="571501" h="504826">
                    <a:moveTo>
                      <a:pt x="381000" y="142875"/>
                    </a:moveTo>
                    <a:lnTo>
                      <a:pt x="419100" y="180975"/>
                    </a:lnTo>
                    <a:lnTo>
                      <a:pt x="409575" y="219075"/>
                    </a:lnTo>
                    <a:lnTo>
                      <a:pt x="457200" y="219075"/>
                    </a:lnTo>
                    <a:lnTo>
                      <a:pt x="485775" y="295275"/>
                    </a:lnTo>
                    <a:lnTo>
                      <a:pt x="485775" y="333375"/>
                    </a:lnTo>
                    <a:lnTo>
                      <a:pt x="523875" y="333375"/>
                    </a:lnTo>
                    <a:lnTo>
                      <a:pt x="514350" y="361950"/>
                    </a:lnTo>
                    <a:lnTo>
                      <a:pt x="533400" y="390525"/>
                    </a:lnTo>
                    <a:lnTo>
                      <a:pt x="571500" y="419100"/>
                    </a:lnTo>
                    <a:lnTo>
                      <a:pt x="533400" y="428625"/>
                    </a:lnTo>
                    <a:lnTo>
                      <a:pt x="495300" y="409575"/>
                    </a:lnTo>
                    <a:lnTo>
                      <a:pt x="476250" y="438150"/>
                    </a:lnTo>
                    <a:lnTo>
                      <a:pt x="457200" y="438150"/>
                    </a:lnTo>
                    <a:lnTo>
                      <a:pt x="457200" y="457200"/>
                    </a:lnTo>
                    <a:lnTo>
                      <a:pt x="438150" y="447675"/>
                    </a:lnTo>
                    <a:lnTo>
                      <a:pt x="438150" y="419100"/>
                    </a:lnTo>
                    <a:lnTo>
                      <a:pt x="419100" y="419100"/>
                    </a:lnTo>
                    <a:lnTo>
                      <a:pt x="400050" y="400050"/>
                    </a:lnTo>
                    <a:lnTo>
                      <a:pt x="361950" y="409575"/>
                    </a:lnTo>
                    <a:lnTo>
                      <a:pt x="400050" y="438150"/>
                    </a:lnTo>
                    <a:lnTo>
                      <a:pt x="400050" y="495300"/>
                    </a:lnTo>
                    <a:lnTo>
                      <a:pt x="371475" y="495300"/>
                    </a:lnTo>
                    <a:lnTo>
                      <a:pt x="352425" y="495300"/>
                    </a:lnTo>
                    <a:lnTo>
                      <a:pt x="342900" y="466725"/>
                    </a:lnTo>
                    <a:lnTo>
                      <a:pt x="314325" y="457200"/>
                    </a:lnTo>
                    <a:lnTo>
                      <a:pt x="276225" y="485775"/>
                    </a:lnTo>
                    <a:lnTo>
                      <a:pt x="276225" y="504825"/>
                    </a:lnTo>
                    <a:lnTo>
                      <a:pt x="247650" y="504825"/>
                    </a:lnTo>
                    <a:lnTo>
                      <a:pt x="219075" y="476250"/>
                    </a:lnTo>
                    <a:lnTo>
                      <a:pt x="200025" y="466725"/>
                    </a:lnTo>
                    <a:lnTo>
                      <a:pt x="190500" y="447675"/>
                    </a:lnTo>
                    <a:lnTo>
                      <a:pt x="171450" y="447675"/>
                    </a:lnTo>
                    <a:lnTo>
                      <a:pt x="152400" y="428625"/>
                    </a:lnTo>
                    <a:lnTo>
                      <a:pt x="161925" y="409575"/>
                    </a:lnTo>
                    <a:lnTo>
                      <a:pt x="190500" y="409575"/>
                    </a:lnTo>
                    <a:lnTo>
                      <a:pt x="190500" y="390525"/>
                    </a:lnTo>
                    <a:lnTo>
                      <a:pt x="161925" y="381000"/>
                    </a:lnTo>
                    <a:lnTo>
                      <a:pt x="171450" y="361950"/>
                    </a:lnTo>
                    <a:lnTo>
                      <a:pt x="190500" y="371475"/>
                    </a:lnTo>
                    <a:lnTo>
                      <a:pt x="190500" y="352425"/>
                    </a:lnTo>
                    <a:lnTo>
                      <a:pt x="171450" y="342900"/>
                    </a:lnTo>
                    <a:lnTo>
                      <a:pt x="161925" y="323850"/>
                    </a:lnTo>
                    <a:lnTo>
                      <a:pt x="133350" y="333375"/>
                    </a:lnTo>
                    <a:lnTo>
                      <a:pt x="95250" y="323850"/>
                    </a:lnTo>
                    <a:lnTo>
                      <a:pt x="66675" y="304800"/>
                    </a:lnTo>
                    <a:lnTo>
                      <a:pt x="66675" y="276225"/>
                    </a:lnTo>
                    <a:lnTo>
                      <a:pt x="57150" y="304800"/>
                    </a:lnTo>
                    <a:lnTo>
                      <a:pt x="38100" y="314325"/>
                    </a:lnTo>
                    <a:lnTo>
                      <a:pt x="19050" y="314325"/>
                    </a:lnTo>
                    <a:lnTo>
                      <a:pt x="28575" y="295275"/>
                    </a:lnTo>
                    <a:lnTo>
                      <a:pt x="9525" y="285750"/>
                    </a:lnTo>
                    <a:lnTo>
                      <a:pt x="19050" y="200025"/>
                    </a:lnTo>
                    <a:lnTo>
                      <a:pt x="0" y="190500"/>
                    </a:lnTo>
                    <a:lnTo>
                      <a:pt x="0" y="114300"/>
                    </a:lnTo>
                    <a:lnTo>
                      <a:pt x="57150" y="123825"/>
                    </a:lnTo>
                    <a:lnTo>
                      <a:pt x="47625" y="85725"/>
                    </a:lnTo>
                    <a:lnTo>
                      <a:pt x="95250" y="47625"/>
                    </a:lnTo>
                    <a:lnTo>
                      <a:pt x="200025" y="47625"/>
                    </a:lnTo>
                    <a:lnTo>
                      <a:pt x="219075" y="0"/>
                    </a:lnTo>
                    <a:lnTo>
                      <a:pt x="238125" y="28575"/>
                    </a:lnTo>
                    <a:lnTo>
                      <a:pt x="304800" y="28575"/>
                    </a:lnTo>
                    <a:lnTo>
                      <a:pt x="323850" y="85725"/>
                    </a:lnTo>
                    <a:lnTo>
                      <a:pt x="352425" y="95250"/>
                    </a:lnTo>
                    <a:lnTo>
                      <a:pt x="361950" y="114300"/>
                    </a:lnTo>
                    <a:lnTo>
                      <a:pt x="352425" y="1428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3" name="k89"/>
              <p:cNvSpPr/>
              <p:nvPr/>
            </p:nvSpPr>
            <p:spPr>
              <a:xfrm>
                <a:off x="1485900" y="2362201"/>
                <a:ext cx="295276" cy="295276"/>
              </a:xfrm>
              <a:custGeom>
                <a:avLst/>
                <a:gdLst/>
                <a:ahLst/>
                <a:cxnLst/>
                <a:rect l="0" t="0" r="0" b="0"/>
                <a:pathLst>
                  <a:path w="295276" h="295276">
                    <a:moveTo>
                      <a:pt x="266700" y="200025"/>
                    </a:moveTo>
                    <a:lnTo>
                      <a:pt x="295275" y="228600"/>
                    </a:lnTo>
                    <a:lnTo>
                      <a:pt x="285750" y="247650"/>
                    </a:lnTo>
                    <a:lnTo>
                      <a:pt x="295275" y="295275"/>
                    </a:lnTo>
                    <a:lnTo>
                      <a:pt x="247650" y="295275"/>
                    </a:lnTo>
                    <a:lnTo>
                      <a:pt x="247650" y="276225"/>
                    </a:lnTo>
                    <a:lnTo>
                      <a:pt x="228600" y="276225"/>
                    </a:lnTo>
                    <a:lnTo>
                      <a:pt x="209550" y="257175"/>
                    </a:lnTo>
                    <a:lnTo>
                      <a:pt x="152400" y="238125"/>
                    </a:lnTo>
                    <a:lnTo>
                      <a:pt x="123825" y="257175"/>
                    </a:lnTo>
                    <a:lnTo>
                      <a:pt x="104775" y="247650"/>
                    </a:lnTo>
                    <a:lnTo>
                      <a:pt x="95250" y="228600"/>
                    </a:lnTo>
                    <a:lnTo>
                      <a:pt x="76200" y="228600"/>
                    </a:lnTo>
                    <a:lnTo>
                      <a:pt x="38100" y="190500"/>
                    </a:lnTo>
                    <a:lnTo>
                      <a:pt x="19050" y="104775"/>
                    </a:lnTo>
                    <a:lnTo>
                      <a:pt x="0" y="76200"/>
                    </a:lnTo>
                    <a:lnTo>
                      <a:pt x="19050" y="47625"/>
                    </a:lnTo>
                    <a:lnTo>
                      <a:pt x="38100" y="47625"/>
                    </a:lnTo>
                    <a:lnTo>
                      <a:pt x="57150" y="9525"/>
                    </a:lnTo>
                    <a:lnTo>
                      <a:pt x="76200" y="19050"/>
                    </a:lnTo>
                    <a:lnTo>
                      <a:pt x="66675" y="38100"/>
                    </a:lnTo>
                    <a:lnTo>
                      <a:pt x="85725" y="38100"/>
                    </a:lnTo>
                    <a:lnTo>
                      <a:pt x="104775" y="28575"/>
                    </a:lnTo>
                    <a:lnTo>
                      <a:pt x="114300" y="0"/>
                    </a:lnTo>
                    <a:lnTo>
                      <a:pt x="114300" y="28575"/>
                    </a:lnTo>
                    <a:lnTo>
                      <a:pt x="142875" y="47625"/>
                    </a:lnTo>
                    <a:lnTo>
                      <a:pt x="180975" y="57150"/>
                    </a:lnTo>
                    <a:lnTo>
                      <a:pt x="209550" y="47625"/>
                    </a:lnTo>
                    <a:lnTo>
                      <a:pt x="219075" y="66675"/>
                    </a:lnTo>
                    <a:lnTo>
                      <a:pt x="238125" y="76200"/>
                    </a:lnTo>
                    <a:lnTo>
                      <a:pt x="238125" y="95250"/>
                    </a:lnTo>
                    <a:lnTo>
                      <a:pt x="219075" y="85725"/>
                    </a:lnTo>
                    <a:lnTo>
                      <a:pt x="209550" y="104775"/>
                    </a:lnTo>
                    <a:lnTo>
                      <a:pt x="238125" y="114300"/>
                    </a:lnTo>
                    <a:lnTo>
                      <a:pt x="238125" y="133350"/>
                    </a:lnTo>
                    <a:lnTo>
                      <a:pt x="209550" y="133350"/>
                    </a:lnTo>
                    <a:lnTo>
                      <a:pt x="200025" y="152400"/>
                    </a:lnTo>
                    <a:lnTo>
                      <a:pt x="219075" y="171450"/>
                    </a:lnTo>
                    <a:lnTo>
                      <a:pt x="238125" y="171450"/>
                    </a:lnTo>
                    <a:lnTo>
                      <a:pt x="247650" y="1905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4" name="k91"/>
              <p:cNvSpPr/>
              <p:nvPr/>
            </p:nvSpPr>
            <p:spPr>
              <a:xfrm>
                <a:off x="1066800" y="2362201"/>
                <a:ext cx="552451" cy="666751"/>
              </a:xfrm>
              <a:custGeom>
                <a:avLst/>
                <a:gdLst/>
                <a:ahLst/>
                <a:cxnLst/>
                <a:rect l="0" t="0" r="0" b="0"/>
                <a:pathLst>
                  <a:path w="552451" h="666751">
                    <a:moveTo>
                      <a:pt x="523875" y="247650"/>
                    </a:moveTo>
                    <a:lnTo>
                      <a:pt x="542925" y="257175"/>
                    </a:lnTo>
                    <a:lnTo>
                      <a:pt x="533400" y="295275"/>
                    </a:lnTo>
                    <a:lnTo>
                      <a:pt x="495300" y="295275"/>
                    </a:lnTo>
                    <a:lnTo>
                      <a:pt x="485775" y="314325"/>
                    </a:lnTo>
                    <a:lnTo>
                      <a:pt x="514350" y="323850"/>
                    </a:lnTo>
                    <a:lnTo>
                      <a:pt x="504825" y="342900"/>
                    </a:lnTo>
                    <a:lnTo>
                      <a:pt x="523875" y="371475"/>
                    </a:lnTo>
                    <a:lnTo>
                      <a:pt x="533400" y="352425"/>
                    </a:lnTo>
                    <a:lnTo>
                      <a:pt x="552450" y="371475"/>
                    </a:lnTo>
                    <a:lnTo>
                      <a:pt x="523875" y="381000"/>
                    </a:lnTo>
                    <a:lnTo>
                      <a:pt x="514350" y="400050"/>
                    </a:lnTo>
                    <a:lnTo>
                      <a:pt x="514350" y="438150"/>
                    </a:lnTo>
                    <a:lnTo>
                      <a:pt x="495300" y="419100"/>
                    </a:lnTo>
                    <a:lnTo>
                      <a:pt x="495300" y="390525"/>
                    </a:lnTo>
                    <a:lnTo>
                      <a:pt x="447675" y="390525"/>
                    </a:lnTo>
                    <a:lnTo>
                      <a:pt x="457200" y="438150"/>
                    </a:lnTo>
                    <a:lnTo>
                      <a:pt x="428625" y="476250"/>
                    </a:lnTo>
                    <a:lnTo>
                      <a:pt x="419100" y="523875"/>
                    </a:lnTo>
                    <a:lnTo>
                      <a:pt x="466725" y="561975"/>
                    </a:lnTo>
                    <a:lnTo>
                      <a:pt x="428625" y="571500"/>
                    </a:lnTo>
                    <a:lnTo>
                      <a:pt x="400050" y="533400"/>
                    </a:lnTo>
                    <a:lnTo>
                      <a:pt x="400050" y="552450"/>
                    </a:lnTo>
                    <a:lnTo>
                      <a:pt x="371475" y="552450"/>
                    </a:lnTo>
                    <a:lnTo>
                      <a:pt x="409575" y="581025"/>
                    </a:lnTo>
                    <a:lnTo>
                      <a:pt x="400050" y="600075"/>
                    </a:lnTo>
                    <a:lnTo>
                      <a:pt x="371475" y="600075"/>
                    </a:lnTo>
                    <a:lnTo>
                      <a:pt x="333375" y="609600"/>
                    </a:lnTo>
                    <a:lnTo>
                      <a:pt x="247650" y="619125"/>
                    </a:lnTo>
                    <a:lnTo>
                      <a:pt x="238125" y="666750"/>
                    </a:lnTo>
                    <a:lnTo>
                      <a:pt x="171450" y="666750"/>
                    </a:lnTo>
                    <a:lnTo>
                      <a:pt x="152400" y="647700"/>
                    </a:lnTo>
                    <a:lnTo>
                      <a:pt x="190500" y="619125"/>
                    </a:lnTo>
                    <a:lnTo>
                      <a:pt x="200025" y="590550"/>
                    </a:lnTo>
                    <a:lnTo>
                      <a:pt x="180975" y="590550"/>
                    </a:lnTo>
                    <a:lnTo>
                      <a:pt x="152400" y="619125"/>
                    </a:lnTo>
                    <a:lnTo>
                      <a:pt x="133350" y="609600"/>
                    </a:lnTo>
                    <a:lnTo>
                      <a:pt x="152400" y="552450"/>
                    </a:lnTo>
                    <a:lnTo>
                      <a:pt x="152400" y="523875"/>
                    </a:lnTo>
                    <a:lnTo>
                      <a:pt x="123825" y="514350"/>
                    </a:lnTo>
                    <a:lnTo>
                      <a:pt x="142875" y="428625"/>
                    </a:lnTo>
                    <a:lnTo>
                      <a:pt x="133350" y="409575"/>
                    </a:lnTo>
                    <a:lnTo>
                      <a:pt x="104775" y="419100"/>
                    </a:lnTo>
                    <a:lnTo>
                      <a:pt x="114300" y="361950"/>
                    </a:lnTo>
                    <a:lnTo>
                      <a:pt x="85725" y="352425"/>
                    </a:lnTo>
                    <a:lnTo>
                      <a:pt x="76200" y="371475"/>
                    </a:lnTo>
                    <a:lnTo>
                      <a:pt x="57150" y="381000"/>
                    </a:lnTo>
                    <a:lnTo>
                      <a:pt x="47625" y="333375"/>
                    </a:lnTo>
                    <a:lnTo>
                      <a:pt x="19050" y="314325"/>
                    </a:lnTo>
                    <a:lnTo>
                      <a:pt x="19050" y="295275"/>
                    </a:lnTo>
                    <a:lnTo>
                      <a:pt x="0" y="276225"/>
                    </a:lnTo>
                    <a:lnTo>
                      <a:pt x="0" y="238125"/>
                    </a:lnTo>
                    <a:lnTo>
                      <a:pt x="0" y="200025"/>
                    </a:lnTo>
                    <a:lnTo>
                      <a:pt x="47625" y="180975"/>
                    </a:lnTo>
                    <a:lnTo>
                      <a:pt x="76200" y="180975"/>
                    </a:lnTo>
                    <a:lnTo>
                      <a:pt x="85725" y="200025"/>
                    </a:lnTo>
                    <a:lnTo>
                      <a:pt x="104775" y="200025"/>
                    </a:lnTo>
                    <a:lnTo>
                      <a:pt x="142875" y="171450"/>
                    </a:lnTo>
                    <a:lnTo>
                      <a:pt x="123825" y="152400"/>
                    </a:lnTo>
                    <a:lnTo>
                      <a:pt x="152400" y="152400"/>
                    </a:lnTo>
                    <a:lnTo>
                      <a:pt x="161925" y="133350"/>
                    </a:lnTo>
                    <a:lnTo>
                      <a:pt x="200025" y="123825"/>
                    </a:lnTo>
                    <a:lnTo>
                      <a:pt x="190500" y="104775"/>
                    </a:lnTo>
                    <a:lnTo>
                      <a:pt x="228600" y="95250"/>
                    </a:lnTo>
                    <a:lnTo>
                      <a:pt x="323850" y="38100"/>
                    </a:lnTo>
                    <a:lnTo>
                      <a:pt x="323850" y="19050"/>
                    </a:lnTo>
                    <a:lnTo>
                      <a:pt x="361950" y="28575"/>
                    </a:lnTo>
                    <a:lnTo>
                      <a:pt x="381000" y="0"/>
                    </a:lnTo>
                    <a:lnTo>
                      <a:pt x="419100" y="0"/>
                    </a:lnTo>
                    <a:lnTo>
                      <a:pt x="438150" y="19050"/>
                    </a:lnTo>
                    <a:lnTo>
                      <a:pt x="438150" y="47625"/>
                    </a:lnTo>
                    <a:lnTo>
                      <a:pt x="419100" y="76200"/>
                    </a:lnTo>
                    <a:lnTo>
                      <a:pt x="438150" y="104775"/>
                    </a:lnTo>
                    <a:lnTo>
                      <a:pt x="457200" y="190500"/>
                    </a:lnTo>
                    <a:lnTo>
                      <a:pt x="495300" y="228600"/>
                    </a:lnTo>
                    <a:lnTo>
                      <a:pt x="514350" y="2286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5" name="k93"/>
              <p:cNvSpPr/>
              <p:nvPr/>
            </p:nvSpPr>
            <p:spPr>
              <a:xfrm>
                <a:off x="1485900" y="2543176"/>
                <a:ext cx="485776" cy="381001"/>
              </a:xfrm>
              <a:custGeom>
                <a:avLst/>
                <a:gdLst/>
                <a:ahLst/>
                <a:cxnLst/>
                <a:rect l="0" t="0" r="0" b="0"/>
                <a:pathLst>
                  <a:path w="485776" h="381001">
                    <a:moveTo>
                      <a:pt x="390525" y="9525"/>
                    </a:moveTo>
                    <a:lnTo>
                      <a:pt x="400050" y="38100"/>
                    </a:lnTo>
                    <a:lnTo>
                      <a:pt x="409575" y="76200"/>
                    </a:lnTo>
                    <a:lnTo>
                      <a:pt x="381000" y="57150"/>
                    </a:lnTo>
                    <a:lnTo>
                      <a:pt x="390525" y="95250"/>
                    </a:lnTo>
                    <a:lnTo>
                      <a:pt x="371475" y="95250"/>
                    </a:lnTo>
                    <a:lnTo>
                      <a:pt x="361950" y="123825"/>
                    </a:lnTo>
                    <a:lnTo>
                      <a:pt x="409575" y="133350"/>
                    </a:lnTo>
                    <a:lnTo>
                      <a:pt x="457200" y="152400"/>
                    </a:lnTo>
                    <a:lnTo>
                      <a:pt x="457200" y="180975"/>
                    </a:lnTo>
                    <a:lnTo>
                      <a:pt x="485775" y="190500"/>
                    </a:lnTo>
                    <a:lnTo>
                      <a:pt x="457200" y="238125"/>
                    </a:lnTo>
                    <a:lnTo>
                      <a:pt x="476250" y="266700"/>
                    </a:lnTo>
                    <a:lnTo>
                      <a:pt x="457200" y="285750"/>
                    </a:lnTo>
                    <a:lnTo>
                      <a:pt x="428625" y="285750"/>
                    </a:lnTo>
                    <a:lnTo>
                      <a:pt x="400050" y="285750"/>
                    </a:lnTo>
                    <a:lnTo>
                      <a:pt x="381000" y="295275"/>
                    </a:lnTo>
                    <a:lnTo>
                      <a:pt x="390525" y="333375"/>
                    </a:lnTo>
                    <a:lnTo>
                      <a:pt x="361950" y="323850"/>
                    </a:lnTo>
                    <a:lnTo>
                      <a:pt x="342900" y="342900"/>
                    </a:lnTo>
                    <a:lnTo>
                      <a:pt x="323850" y="333375"/>
                    </a:lnTo>
                    <a:lnTo>
                      <a:pt x="314325" y="314325"/>
                    </a:lnTo>
                    <a:lnTo>
                      <a:pt x="276225" y="333375"/>
                    </a:lnTo>
                    <a:lnTo>
                      <a:pt x="257175" y="361950"/>
                    </a:lnTo>
                    <a:lnTo>
                      <a:pt x="228600" y="361950"/>
                    </a:lnTo>
                    <a:lnTo>
                      <a:pt x="238125" y="333375"/>
                    </a:lnTo>
                    <a:lnTo>
                      <a:pt x="209550" y="333375"/>
                    </a:lnTo>
                    <a:lnTo>
                      <a:pt x="209550" y="361950"/>
                    </a:lnTo>
                    <a:lnTo>
                      <a:pt x="171450" y="371475"/>
                    </a:lnTo>
                    <a:lnTo>
                      <a:pt x="152400" y="361950"/>
                    </a:lnTo>
                    <a:lnTo>
                      <a:pt x="66675" y="371475"/>
                    </a:lnTo>
                    <a:lnTo>
                      <a:pt x="47625" y="381000"/>
                    </a:lnTo>
                    <a:lnTo>
                      <a:pt x="0" y="342900"/>
                    </a:lnTo>
                    <a:lnTo>
                      <a:pt x="9525" y="295275"/>
                    </a:lnTo>
                    <a:lnTo>
                      <a:pt x="38100" y="257175"/>
                    </a:lnTo>
                    <a:lnTo>
                      <a:pt x="28575" y="209550"/>
                    </a:lnTo>
                    <a:lnTo>
                      <a:pt x="76200" y="209550"/>
                    </a:lnTo>
                    <a:lnTo>
                      <a:pt x="76200" y="238125"/>
                    </a:lnTo>
                    <a:lnTo>
                      <a:pt x="95250" y="257175"/>
                    </a:lnTo>
                    <a:lnTo>
                      <a:pt x="95250" y="219075"/>
                    </a:lnTo>
                    <a:lnTo>
                      <a:pt x="104775" y="200025"/>
                    </a:lnTo>
                    <a:lnTo>
                      <a:pt x="133350" y="190500"/>
                    </a:lnTo>
                    <a:lnTo>
                      <a:pt x="114300" y="171450"/>
                    </a:lnTo>
                    <a:lnTo>
                      <a:pt x="104775" y="190500"/>
                    </a:lnTo>
                    <a:lnTo>
                      <a:pt x="85725" y="161925"/>
                    </a:lnTo>
                    <a:lnTo>
                      <a:pt x="95250" y="142875"/>
                    </a:lnTo>
                    <a:lnTo>
                      <a:pt x="66675" y="133350"/>
                    </a:lnTo>
                    <a:lnTo>
                      <a:pt x="76200" y="114300"/>
                    </a:lnTo>
                    <a:lnTo>
                      <a:pt x="114300" y="114300"/>
                    </a:lnTo>
                    <a:lnTo>
                      <a:pt x="123825" y="76200"/>
                    </a:lnTo>
                    <a:lnTo>
                      <a:pt x="152400" y="57150"/>
                    </a:lnTo>
                    <a:lnTo>
                      <a:pt x="209550" y="76200"/>
                    </a:lnTo>
                    <a:lnTo>
                      <a:pt x="228600" y="95250"/>
                    </a:lnTo>
                    <a:lnTo>
                      <a:pt x="247650" y="95250"/>
                    </a:lnTo>
                    <a:lnTo>
                      <a:pt x="247650" y="114300"/>
                    </a:lnTo>
                    <a:lnTo>
                      <a:pt x="295275" y="114300"/>
                    </a:lnTo>
                    <a:lnTo>
                      <a:pt x="285750" y="66675"/>
                    </a:lnTo>
                    <a:lnTo>
                      <a:pt x="295275" y="47625"/>
                    </a:lnTo>
                    <a:lnTo>
                      <a:pt x="323850" y="47625"/>
                    </a:lnTo>
                    <a:lnTo>
                      <a:pt x="323850" y="28575"/>
                    </a:lnTo>
                    <a:lnTo>
                      <a:pt x="361950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6" name="k95"/>
              <p:cNvSpPr/>
              <p:nvPr/>
            </p:nvSpPr>
            <p:spPr>
              <a:xfrm>
                <a:off x="828675" y="2705101"/>
                <a:ext cx="533401" cy="533401"/>
              </a:xfrm>
              <a:custGeom>
                <a:avLst/>
                <a:gdLst/>
                <a:ahLst/>
                <a:cxnLst/>
                <a:rect l="0" t="0" r="0" b="0"/>
                <a:pathLst>
                  <a:path w="533401" h="533401">
                    <a:moveTo>
                      <a:pt x="409575" y="323850"/>
                    </a:moveTo>
                    <a:lnTo>
                      <a:pt x="476250" y="323850"/>
                    </a:lnTo>
                    <a:lnTo>
                      <a:pt x="514350" y="352425"/>
                    </a:lnTo>
                    <a:lnTo>
                      <a:pt x="495300" y="361950"/>
                    </a:lnTo>
                    <a:lnTo>
                      <a:pt x="495300" y="390525"/>
                    </a:lnTo>
                    <a:lnTo>
                      <a:pt x="476250" y="381000"/>
                    </a:lnTo>
                    <a:lnTo>
                      <a:pt x="438150" y="400050"/>
                    </a:lnTo>
                    <a:lnTo>
                      <a:pt x="466725" y="457200"/>
                    </a:lnTo>
                    <a:lnTo>
                      <a:pt x="495300" y="457200"/>
                    </a:lnTo>
                    <a:lnTo>
                      <a:pt x="504825" y="476250"/>
                    </a:lnTo>
                    <a:lnTo>
                      <a:pt x="533400" y="495300"/>
                    </a:lnTo>
                    <a:lnTo>
                      <a:pt x="523875" y="514350"/>
                    </a:lnTo>
                    <a:lnTo>
                      <a:pt x="523875" y="533400"/>
                    </a:lnTo>
                    <a:lnTo>
                      <a:pt x="485775" y="485775"/>
                    </a:lnTo>
                    <a:lnTo>
                      <a:pt x="466725" y="476250"/>
                    </a:lnTo>
                    <a:lnTo>
                      <a:pt x="466725" y="523875"/>
                    </a:lnTo>
                    <a:lnTo>
                      <a:pt x="428625" y="504825"/>
                    </a:lnTo>
                    <a:lnTo>
                      <a:pt x="409575" y="485775"/>
                    </a:lnTo>
                    <a:lnTo>
                      <a:pt x="381000" y="457200"/>
                    </a:lnTo>
                    <a:lnTo>
                      <a:pt x="390525" y="447675"/>
                    </a:lnTo>
                    <a:lnTo>
                      <a:pt x="381000" y="428625"/>
                    </a:lnTo>
                    <a:lnTo>
                      <a:pt x="352425" y="447675"/>
                    </a:lnTo>
                    <a:lnTo>
                      <a:pt x="323850" y="447675"/>
                    </a:lnTo>
                    <a:lnTo>
                      <a:pt x="276225" y="419100"/>
                    </a:lnTo>
                    <a:lnTo>
                      <a:pt x="228600" y="476250"/>
                    </a:lnTo>
                    <a:lnTo>
                      <a:pt x="219075" y="504825"/>
                    </a:lnTo>
                    <a:lnTo>
                      <a:pt x="200025" y="504825"/>
                    </a:lnTo>
                    <a:lnTo>
                      <a:pt x="190500" y="523875"/>
                    </a:lnTo>
                    <a:lnTo>
                      <a:pt x="142875" y="504825"/>
                    </a:lnTo>
                    <a:lnTo>
                      <a:pt x="171450" y="457200"/>
                    </a:lnTo>
                    <a:lnTo>
                      <a:pt x="171450" y="428625"/>
                    </a:lnTo>
                    <a:lnTo>
                      <a:pt x="219075" y="419100"/>
                    </a:lnTo>
                    <a:lnTo>
                      <a:pt x="142875" y="400050"/>
                    </a:lnTo>
                    <a:lnTo>
                      <a:pt x="85725" y="371475"/>
                    </a:lnTo>
                    <a:lnTo>
                      <a:pt x="47625" y="371475"/>
                    </a:lnTo>
                    <a:lnTo>
                      <a:pt x="57150" y="342900"/>
                    </a:lnTo>
                    <a:lnTo>
                      <a:pt x="38100" y="342900"/>
                    </a:lnTo>
                    <a:lnTo>
                      <a:pt x="38100" y="314325"/>
                    </a:lnTo>
                    <a:lnTo>
                      <a:pt x="57150" y="314325"/>
                    </a:lnTo>
                    <a:lnTo>
                      <a:pt x="47625" y="285750"/>
                    </a:lnTo>
                    <a:lnTo>
                      <a:pt x="47625" y="247650"/>
                    </a:lnTo>
                    <a:lnTo>
                      <a:pt x="9525" y="228600"/>
                    </a:lnTo>
                    <a:lnTo>
                      <a:pt x="9525" y="209550"/>
                    </a:lnTo>
                    <a:lnTo>
                      <a:pt x="47625" y="219075"/>
                    </a:lnTo>
                    <a:lnTo>
                      <a:pt x="19050" y="200025"/>
                    </a:lnTo>
                    <a:lnTo>
                      <a:pt x="38100" y="180975"/>
                    </a:lnTo>
                    <a:lnTo>
                      <a:pt x="28575" y="161925"/>
                    </a:lnTo>
                    <a:lnTo>
                      <a:pt x="0" y="133350"/>
                    </a:lnTo>
                    <a:lnTo>
                      <a:pt x="0" y="104775"/>
                    </a:lnTo>
                    <a:lnTo>
                      <a:pt x="38100" y="104775"/>
                    </a:lnTo>
                    <a:lnTo>
                      <a:pt x="47625" y="123825"/>
                    </a:lnTo>
                    <a:lnTo>
                      <a:pt x="76200" y="114300"/>
                    </a:lnTo>
                    <a:lnTo>
                      <a:pt x="95250" y="95250"/>
                    </a:lnTo>
                    <a:lnTo>
                      <a:pt x="142875" y="104775"/>
                    </a:lnTo>
                    <a:lnTo>
                      <a:pt x="171450" y="85725"/>
                    </a:lnTo>
                    <a:lnTo>
                      <a:pt x="200025" y="104775"/>
                    </a:lnTo>
                    <a:lnTo>
                      <a:pt x="209550" y="85725"/>
                    </a:lnTo>
                    <a:lnTo>
                      <a:pt x="190500" y="66675"/>
                    </a:lnTo>
                    <a:lnTo>
                      <a:pt x="190500" y="38100"/>
                    </a:lnTo>
                    <a:lnTo>
                      <a:pt x="152400" y="28575"/>
                    </a:lnTo>
                    <a:lnTo>
                      <a:pt x="152400" y="9525"/>
                    </a:lnTo>
                    <a:lnTo>
                      <a:pt x="190500" y="0"/>
                    </a:lnTo>
                    <a:lnTo>
                      <a:pt x="219075" y="9525"/>
                    </a:lnTo>
                    <a:lnTo>
                      <a:pt x="266700" y="9525"/>
                    </a:lnTo>
                    <a:lnTo>
                      <a:pt x="276225" y="38100"/>
                    </a:lnTo>
                    <a:lnTo>
                      <a:pt x="295275" y="38100"/>
                    </a:lnTo>
                    <a:lnTo>
                      <a:pt x="314325" y="28575"/>
                    </a:lnTo>
                    <a:lnTo>
                      <a:pt x="323850" y="9525"/>
                    </a:lnTo>
                    <a:lnTo>
                      <a:pt x="352425" y="19050"/>
                    </a:lnTo>
                    <a:lnTo>
                      <a:pt x="342900" y="76200"/>
                    </a:lnTo>
                    <a:lnTo>
                      <a:pt x="371475" y="66675"/>
                    </a:lnTo>
                    <a:lnTo>
                      <a:pt x="381000" y="85725"/>
                    </a:lnTo>
                    <a:lnTo>
                      <a:pt x="361950" y="171450"/>
                    </a:lnTo>
                    <a:lnTo>
                      <a:pt x="390525" y="180975"/>
                    </a:lnTo>
                    <a:lnTo>
                      <a:pt x="390525" y="209550"/>
                    </a:lnTo>
                    <a:lnTo>
                      <a:pt x="371475" y="266700"/>
                    </a:lnTo>
                    <a:lnTo>
                      <a:pt x="390525" y="276225"/>
                    </a:lnTo>
                    <a:lnTo>
                      <a:pt x="419100" y="247650"/>
                    </a:lnTo>
                    <a:lnTo>
                      <a:pt x="438150" y="247650"/>
                    </a:lnTo>
                    <a:lnTo>
                      <a:pt x="428625" y="276225"/>
                    </a:lnTo>
                    <a:lnTo>
                      <a:pt x="390525" y="3048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7" name="k97"/>
              <p:cNvSpPr/>
              <p:nvPr/>
            </p:nvSpPr>
            <p:spPr>
              <a:xfrm>
                <a:off x="609600" y="2381251"/>
                <a:ext cx="485776" cy="447676"/>
              </a:xfrm>
              <a:custGeom>
                <a:avLst/>
                <a:gdLst/>
                <a:ahLst/>
                <a:cxnLst/>
                <a:rect l="0" t="0" r="0" b="0"/>
                <a:pathLst>
                  <a:path w="485776" h="447676">
                    <a:moveTo>
                      <a:pt x="257175" y="428625"/>
                    </a:moveTo>
                    <a:lnTo>
                      <a:pt x="219075" y="428625"/>
                    </a:lnTo>
                    <a:lnTo>
                      <a:pt x="190500" y="409575"/>
                    </a:lnTo>
                    <a:lnTo>
                      <a:pt x="219075" y="390525"/>
                    </a:lnTo>
                    <a:lnTo>
                      <a:pt x="219075" y="361950"/>
                    </a:lnTo>
                    <a:lnTo>
                      <a:pt x="190500" y="361950"/>
                    </a:lnTo>
                    <a:lnTo>
                      <a:pt x="180975" y="314325"/>
                    </a:lnTo>
                    <a:lnTo>
                      <a:pt x="152400" y="295275"/>
                    </a:lnTo>
                    <a:lnTo>
                      <a:pt x="152400" y="323850"/>
                    </a:lnTo>
                    <a:lnTo>
                      <a:pt x="123825" y="323850"/>
                    </a:lnTo>
                    <a:lnTo>
                      <a:pt x="123825" y="295275"/>
                    </a:lnTo>
                    <a:lnTo>
                      <a:pt x="95250" y="295275"/>
                    </a:lnTo>
                    <a:lnTo>
                      <a:pt x="85725" y="219075"/>
                    </a:lnTo>
                    <a:lnTo>
                      <a:pt x="38100" y="219075"/>
                    </a:lnTo>
                    <a:lnTo>
                      <a:pt x="57150" y="133350"/>
                    </a:lnTo>
                    <a:lnTo>
                      <a:pt x="0" y="104775"/>
                    </a:lnTo>
                    <a:lnTo>
                      <a:pt x="142875" y="114300"/>
                    </a:lnTo>
                    <a:lnTo>
                      <a:pt x="171450" y="85725"/>
                    </a:lnTo>
                    <a:lnTo>
                      <a:pt x="333375" y="114300"/>
                    </a:lnTo>
                    <a:lnTo>
                      <a:pt x="333375" y="95250"/>
                    </a:lnTo>
                    <a:lnTo>
                      <a:pt x="304800" y="95250"/>
                    </a:lnTo>
                    <a:lnTo>
                      <a:pt x="285750" y="66675"/>
                    </a:lnTo>
                    <a:lnTo>
                      <a:pt x="266700" y="66675"/>
                    </a:lnTo>
                    <a:lnTo>
                      <a:pt x="266700" y="0"/>
                    </a:lnTo>
                    <a:lnTo>
                      <a:pt x="323850" y="19050"/>
                    </a:lnTo>
                    <a:lnTo>
                      <a:pt x="352425" y="38100"/>
                    </a:lnTo>
                    <a:lnTo>
                      <a:pt x="381000" y="95250"/>
                    </a:lnTo>
                    <a:lnTo>
                      <a:pt x="419100" y="161925"/>
                    </a:lnTo>
                    <a:lnTo>
                      <a:pt x="409575" y="190500"/>
                    </a:lnTo>
                    <a:lnTo>
                      <a:pt x="428625" y="190500"/>
                    </a:lnTo>
                    <a:lnTo>
                      <a:pt x="428625" y="257175"/>
                    </a:lnTo>
                    <a:lnTo>
                      <a:pt x="447675" y="295275"/>
                    </a:lnTo>
                    <a:lnTo>
                      <a:pt x="485775" y="333375"/>
                    </a:lnTo>
                    <a:lnTo>
                      <a:pt x="438150" y="333375"/>
                    </a:lnTo>
                    <a:lnTo>
                      <a:pt x="409575" y="323850"/>
                    </a:lnTo>
                    <a:lnTo>
                      <a:pt x="371475" y="333375"/>
                    </a:lnTo>
                    <a:lnTo>
                      <a:pt x="371475" y="352425"/>
                    </a:lnTo>
                    <a:lnTo>
                      <a:pt x="409575" y="361950"/>
                    </a:lnTo>
                    <a:lnTo>
                      <a:pt x="409575" y="390525"/>
                    </a:lnTo>
                    <a:lnTo>
                      <a:pt x="428625" y="409575"/>
                    </a:lnTo>
                    <a:lnTo>
                      <a:pt x="419100" y="428625"/>
                    </a:lnTo>
                    <a:lnTo>
                      <a:pt x="390525" y="409575"/>
                    </a:lnTo>
                    <a:lnTo>
                      <a:pt x="361950" y="428625"/>
                    </a:lnTo>
                    <a:lnTo>
                      <a:pt x="314325" y="419100"/>
                    </a:lnTo>
                    <a:lnTo>
                      <a:pt x="295275" y="438150"/>
                    </a:lnTo>
                    <a:lnTo>
                      <a:pt x="266700" y="4476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8" name="k99"/>
              <p:cNvSpPr/>
              <p:nvPr/>
            </p:nvSpPr>
            <p:spPr>
              <a:xfrm>
                <a:off x="742950" y="2990851"/>
                <a:ext cx="304801" cy="390526"/>
              </a:xfrm>
              <a:custGeom>
                <a:avLst/>
                <a:gdLst/>
                <a:ahLst/>
                <a:cxnLst/>
                <a:rect l="0" t="0" r="0" b="0"/>
                <a:pathLst>
                  <a:path w="304801" h="390526">
                    <a:moveTo>
                      <a:pt x="304800" y="133350"/>
                    </a:moveTo>
                    <a:lnTo>
                      <a:pt x="257175" y="142875"/>
                    </a:lnTo>
                    <a:lnTo>
                      <a:pt x="219075" y="200025"/>
                    </a:lnTo>
                    <a:lnTo>
                      <a:pt x="190500" y="190500"/>
                    </a:lnTo>
                    <a:lnTo>
                      <a:pt x="171450" y="304800"/>
                    </a:lnTo>
                    <a:lnTo>
                      <a:pt x="142875" y="342900"/>
                    </a:lnTo>
                    <a:lnTo>
                      <a:pt x="142875" y="390525"/>
                    </a:lnTo>
                    <a:lnTo>
                      <a:pt x="104775" y="371475"/>
                    </a:lnTo>
                    <a:lnTo>
                      <a:pt x="95250" y="342900"/>
                    </a:lnTo>
                    <a:lnTo>
                      <a:pt x="66675" y="342900"/>
                    </a:lnTo>
                    <a:lnTo>
                      <a:pt x="66675" y="285750"/>
                    </a:lnTo>
                    <a:lnTo>
                      <a:pt x="47625" y="266700"/>
                    </a:lnTo>
                    <a:lnTo>
                      <a:pt x="66675" y="228600"/>
                    </a:lnTo>
                    <a:lnTo>
                      <a:pt x="47625" y="209550"/>
                    </a:lnTo>
                    <a:lnTo>
                      <a:pt x="47625" y="171450"/>
                    </a:lnTo>
                    <a:lnTo>
                      <a:pt x="28575" y="152400"/>
                    </a:lnTo>
                    <a:lnTo>
                      <a:pt x="38100" y="114300"/>
                    </a:lnTo>
                    <a:lnTo>
                      <a:pt x="0" y="28575"/>
                    </a:lnTo>
                    <a:lnTo>
                      <a:pt x="19050" y="0"/>
                    </a:lnTo>
                    <a:lnTo>
                      <a:pt x="47625" y="19050"/>
                    </a:lnTo>
                    <a:lnTo>
                      <a:pt x="66675" y="0"/>
                    </a:lnTo>
                    <a:lnTo>
                      <a:pt x="133350" y="0"/>
                    </a:lnTo>
                    <a:lnTo>
                      <a:pt x="142875" y="28575"/>
                    </a:lnTo>
                    <a:lnTo>
                      <a:pt x="123825" y="28575"/>
                    </a:lnTo>
                    <a:lnTo>
                      <a:pt x="123825" y="57150"/>
                    </a:lnTo>
                    <a:lnTo>
                      <a:pt x="142875" y="57150"/>
                    </a:lnTo>
                    <a:lnTo>
                      <a:pt x="133350" y="85725"/>
                    </a:lnTo>
                    <a:lnTo>
                      <a:pt x="171450" y="85725"/>
                    </a:lnTo>
                    <a:lnTo>
                      <a:pt x="228600" y="1143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49" name="k101"/>
              <p:cNvSpPr/>
              <p:nvPr/>
            </p:nvSpPr>
            <p:spPr>
              <a:xfrm>
                <a:off x="638175" y="2600326"/>
                <a:ext cx="238126" cy="419101"/>
              </a:xfrm>
              <a:custGeom>
                <a:avLst/>
                <a:gdLst/>
                <a:ahLst/>
                <a:cxnLst/>
                <a:rect l="0" t="0" r="0" b="0"/>
                <a:pathLst>
                  <a:path w="238126" h="419101">
                    <a:moveTo>
                      <a:pt x="123825" y="390525"/>
                    </a:moveTo>
                    <a:lnTo>
                      <a:pt x="104775" y="419100"/>
                    </a:lnTo>
                    <a:lnTo>
                      <a:pt x="95250" y="381000"/>
                    </a:lnTo>
                    <a:lnTo>
                      <a:pt x="104775" y="304800"/>
                    </a:lnTo>
                    <a:lnTo>
                      <a:pt x="85725" y="295275"/>
                    </a:lnTo>
                    <a:lnTo>
                      <a:pt x="76200" y="209550"/>
                    </a:lnTo>
                    <a:lnTo>
                      <a:pt x="38100" y="190500"/>
                    </a:lnTo>
                    <a:lnTo>
                      <a:pt x="19050" y="142875"/>
                    </a:lnTo>
                    <a:lnTo>
                      <a:pt x="28575" y="123825"/>
                    </a:lnTo>
                    <a:lnTo>
                      <a:pt x="9525" y="104775"/>
                    </a:lnTo>
                    <a:lnTo>
                      <a:pt x="9525" y="76200"/>
                    </a:lnTo>
                    <a:lnTo>
                      <a:pt x="0" y="57150"/>
                    </a:lnTo>
                    <a:lnTo>
                      <a:pt x="19050" y="38100"/>
                    </a:lnTo>
                    <a:lnTo>
                      <a:pt x="9525" y="0"/>
                    </a:lnTo>
                    <a:lnTo>
                      <a:pt x="57150" y="0"/>
                    </a:lnTo>
                    <a:lnTo>
                      <a:pt x="66675" y="76200"/>
                    </a:lnTo>
                    <a:lnTo>
                      <a:pt x="95250" y="76200"/>
                    </a:lnTo>
                    <a:lnTo>
                      <a:pt x="95250" y="104775"/>
                    </a:lnTo>
                    <a:lnTo>
                      <a:pt x="123825" y="104775"/>
                    </a:lnTo>
                    <a:lnTo>
                      <a:pt x="123825" y="76200"/>
                    </a:lnTo>
                    <a:lnTo>
                      <a:pt x="152400" y="95250"/>
                    </a:lnTo>
                    <a:lnTo>
                      <a:pt x="161925" y="142875"/>
                    </a:lnTo>
                    <a:lnTo>
                      <a:pt x="190500" y="142875"/>
                    </a:lnTo>
                    <a:lnTo>
                      <a:pt x="190500" y="171450"/>
                    </a:lnTo>
                    <a:lnTo>
                      <a:pt x="161925" y="190500"/>
                    </a:lnTo>
                    <a:lnTo>
                      <a:pt x="190500" y="209550"/>
                    </a:lnTo>
                    <a:lnTo>
                      <a:pt x="190500" y="238125"/>
                    </a:lnTo>
                    <a:lnTo>
                      <a:pt x="219075" y="266700"/>
                    </a:lnTo>
                    <a:lnTo>
                      <a:pt x="228600" y="285750"/>
                    </a:lnTo>
                    <a:lnTo>
                      <a:pt x="209550" y="304800"/>
                    </a:lnTo>
                    <a:lnTo>
                      <a:pt x="238125" y="323850"/>
                    </a:lnTo>
                    <a:lnTo>
                      <a:pt x="200025" y="314325"/>
                    </a:lnTo>
                    <a:lnTo>
                      <a:pt x="200025" y="333375"/>
                    </a:lnTo>
                    <a:lnTo>
                      <a:pt x="238125" y="352425"/>
                    </a:lnTo>
                    <a:lnTo>
                      <a:pt x="238125" y="390525"/>
                    </a:lnTo>
                    <a:lnTo>
                      <a:pt x="171450" y="390525"/>
                    </a:lnTo>
                    <a:lnTo>
                      <a:pt x="152400" y="4095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0" name="k103"/>
              <p:cNvSpPr/>
              <p:nvPr/>
            </p:nvSpPr>
            <p:spPr>
              <a:xfrm>
                <a:off x="590550" y="2209801"/>
                <a:ext cx="352426" cy="285751"/>
              </a:xfrm>
              <a:custGeom>
                <a:avLst/>
                <a:gdLst/>
                <a:ahLst/>
                <a:cxnLst/>
                <a:rect l="0" t="0" r="0" b="0"/>
                <a:pathLst>
                  <a:path w="352426" h="285751">
                    <a:moveTo>
                      <a:pt x="161925" y="285750"/>
                    </a:moveTo>
                    <a:lnTo>
                      <a:pt x="19050" y="276225"/>
                    </a:lnTo>
                    <a:lnTo>
                      <a:pt x="28575" y="200025"/>
                    </a:lnTo>
                    <a:lnTo>
                      <a:pt x="0" y="190500"/>
                    </a:lnTo>
                    <a:lnTo>
                      <a:pt x="19050" y="171450"/>
                    </a:lnTo>
                    <a:lnTo>
                      <a:pt x="28575" y="152400"/>
                    </a:lnTo>
                    <a:lnTo>
                      <a:pt x="0" y="114300"/>
                    </a:lnTo>
                    <a:lnTo>
                      <a:pt x="47625" y="114300"/>
                    </a:lnTo>
                    <a:lnTo>
                      <a:pt x="57150" y="76200"/>
                    </a:lnTo>
                    <a:lnTo>
                      <a:pt x="0" y="47625"/>
                    </a:lnTo>
                    <a:lnTo>
                      <a:pt x="47625" y="47625"/>
                    </a:lnTo>
                    <a:lnTo>
                      <a:pt x="47625" y="28575"/>
                    </a:lnTo>
                    <a:lnTo>
                      <a:pt x="9525" y="0"/>
                    </a:lnTo>
                    <a:lnTo>
                      <a:pt x="47625" y="0"/>
                    </a:lnTo>
                    <a:lnTo>
                      <a:pt x="104775" y="28575"/>
                    </a:lnTo>
                    <a:lnTo>
                      <a:pt x="123825" y="85725"/>
                    </a:lnTo>
                    <a:lnTo>
                      <a:pt x="190500" y="152400"/>
                    </a:lnTo>
                    <a:lnTo>
                      <a:pt x="285750" y="171450"/>
                    </a:lnTo>
                    <a:lnTo>
                      <a:pt x="285750" y="238125"/>
                    </a:lnTo>
                    <a:lnTo>
                      <a:pt x="304800" y="238125"/>
                    </a:lnTo>
                    <a:lnTo>
                      <a:pt x="323850" y="266700"/>
                    </a:lnTo>
                    <a:lnTo>
                      <a:pt x="352425" y="266700"/>
                    </a:lnTo>
                    <a:lnTo>
                      <a:pt x="352425" y="285750"/>
                    </a:lnTo>
                    <a:lnTo>
                      <a:pt x="190500" y="2571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1" name="k105"/>
              <p:cNvSpPr/>
              <p:nvPr/>
            </p:nvSpPr>
            <p:spPr>
              <a:xfrm>
                <a:off x="581025" y="1790701"/>
                <a:ext cx="171451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171451" h="142876">
                    <a:moveTo>
                      <a:pt x="171450" y="76200"/>
                    </a:moveTo>
                    <a:lnTo>
                      <a:pt x="152400" y="19050"/>
                    </a:lnTo>
                    <a:lnTo>
                      <a:pt x="123825" y="28575"/>
                    </a:lnTo>
                    <a:lnTo>
                      <a:pt x="38100" y="0"/>
                    </a:lnTo>
                    <a:lnTo>
                      <a:pt x="28575" y="28575"/>
                    </a:lnTo>
                    <a:lnTo>
                      <a:pt x="0" y="57150"/>
                    </a:lnTo>
                    <a:lnTo>
                      <a:pt x="28575" y="66675"/>
                    </a:lnTo>
                    <a:lnTo>
                      <a:pt x="38100" y="95250"/>
                    </a:lnTo>
                    <a:lnTo>
                      <a:pt x="47625" y="142875"/>
                    </a:lnTo>
                    <a:lnTo>
                      <a:pt x="76200" y="123825"/>
                    </a:lnTo>
                    <a:lnTo>
                      <a:pt x="95250" y="952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2" name="k107"/>
              <p:cNvSpPr/>
              <p:nvPr/>
            </p:nvSpPr>
            <p:spPr>
              <a:xfrm>
                <a:off x="466725" y="1771651"/>
                <a:ext cx="285751" cy="295276"/>
              </a:xfrm>
              <a:custGeom>
                <a:avLst/>
                <a:gdLst/>
                <a:ahLst/>
                <a:cxnLst/>
                <a:rect l="0" t="0" r="0" b="0"/>
                <a:pathLst>
                  <a:path w="285751" h="295276">
                    <a:moveTo>
                      <a:pt x="123825" y="47625"/>
                    </a:moveTo>
                    <a:lnTo>
                      <a:pt x="133350" y="19050"/>
                    </a:lnTo>
                    <a:lnTo>
                      <a:pt x="104775" y="28575"/>
                    </a:lnTo>
                    <a:lnTo>
                      <a:pt x="66675" y="0"/>
                    </a:lnTo>
                    <a:lnTo>
                      <a:pt x="47625" y="38100"/>
                    </a:lnTo>
                    <a:lnTo>
                      <a:pt x="9525" y="28575"/>
                    </a:lnTo>
                    <a:lnTo>
                      <a:pt x="0" y="47625"/>
                    </a:lnTo>
                    <a:lnTo>
                      <a:pt x="38100" y="57150"/>
                    </a:lnTo>
                    <a:lnTo>
                      <a:pt x="57150" y="76200"/>
                    </a:lnTo>
                    <a:lnTo>
                      <a:pt x="47625" y="95250"/>
                    </a:lnTo>
                    <a:lnTo>
                      <a:pt x="47625" y="152400"/>
                    </a:lnTo>
                    <a:lnTo>
                      <a:pt x="66675" y="152400"/>
                    </a:lnTo>
                    <a:lnTo>
                      <a:pt x="133350" y="247650"/>
                    </a:lnTo>
                    <a:lnTo>
                      <a:pt x="171450" y="257175"/>
                    </a:lnTo>
                    <a:lnTo>
                      <a:pt x="190500" y="266700"/>
                    </a:lnTo>
                    <a:lnTo>
                      <a:pt x="200025" y="295275"/>
                    </a:lnTo>
                    <a:lnTo>
                      <a:pt x="228600" y="295275"/>
                    </a:lnTo>
                    <a:lnTo>
                      <a:pt x="228600" y="238125"/>
                    </a:lnTo>
                    <a:lnTo>
                      <a:pt x="276225" y="209550"/>
                    </a:lnTo>
                    <a:lnTo>
                      <a:pt x="285750" y="190500"/>
                    </a:lnTo>
                    <a:lnTo>
                      <a:pt x="257175" y="180975"/>
                    </a:lnTo>
                    <a:lnTo>
                      <a:pt x="238125" y="142875"/>
                    </a:lnTo>
                    <a:lnTo>
                      <a:pt x="219075" y="142875"/>
                    </a:lnTo>
                    <a:lnTo>
                      <a:pt x="190500" y="180975"/>
                    </a:lnTo>
                    <a:lnTo>
                      <a:pt x="142875" y="200025"/>
                    </a:lnTo>
                    <a:lnTo>
                      <a:pt x="152400" y="180975"/>
                    </a:lnTo>
                    <a:lnTo>
                      <a:pt x="133350" y="171450"/>
                    </a:lnTo>
                    <a:lnTo>
                      <a:pt x="123825" y="114300"/>
                    </a:lnTo>
                    <a:lnTo>
                      <a:pt x="95250" y="85725"/>
                    </a:lnTo>
                    <a:lnTo>
                      <a:pt x="104775" y="66675"/>
                    </a:lnTo>
                    <a:lnTo>
                      <a:pt x="85725" y="47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3" name="k109"/>
              <p:cNvSpPr/>
              <p:nvPr/>
            </p:nvSpPr>
            <p:spPr>
              <a:xfrm>
                <a:off x="714375" y="1885951"/>
                <a:ext cx="95251" cy="123826"/>
              </a:xfrm>
              <a:custGeom>
                <a:avLst/>
                <a:gdLst/>
                <a:ahLst/>
                <a:cxnLst/>
                <a:rect l="0" t="0" r="0" b="0"/>
                <a:pathLst>
                  <a:path w="95251" h="123826">
                    <a:moveTo>
                      <a:pt x="28575" y="0"/>
                    </a:moveTo>
                    <a:lnTo>
                      <a:pt x="0" y="19050"/>
                    </a:lnTo>
                    <a:lnTo>
                      <a:pt x="19050" y="57150"/>
                    </a:lnTo>
                    <a:lnTo>
                      <a:pt x="47625" y="66675"/>
                    </a:lnTo>
                    <a:lnTo>
                      <a:pt x="38100" y="123825"/>
                    </a:lnTo>
                    <a:lnTo>
                      <a:pt x="95250" y="95250"/>
                    </a:lnTo>
                    <a:lnTo>
                      <a:pt x="76200" y="47625"/>
                    </a:lnTo>
                    <a:lnTo>
                      <a:pt x="47625" y="38100"/>
                    </a:lnTo>
                    <a:lnTo>
                      <a:pt x="38100" y="190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4" name="k111"/>
              <p:cNvSpPr/>
              <p:nvPr/>
            </p:nvSpPr>
            <p:spPr>
              <a:xfrm>
                <a:off x="1047750" y="3124201"/>
                <a:ext cx="390526" cy="323851"/>
              </a:xfrm>
              <a:custGeom>
                <a:avLst/>
                <a:gdLst/>
                <a:ahLst/>
                <a:cxnLst/>
                <a:rect l="0" t="0" r="0" b="0"/>
                <a:pathLst>
                  <a:path w="390526" h="323851">
                    <a:moveTo>
                      <a:pt x="266700" y="66675"/>
                    </a:moveTo>
                    <a:lnTo>
                      <a:pt x="304800" y="114300"/>
                    </a:lnTo>
                    <a:lnTo>
                      <a:pt x="352425" y="104775"/>
                    </a:lnTo>
                    <a:lnTo>
                      <a:pt x="352425" y="123825"/>
                    </a:lnTo>
                    <a:lnTo>
                      <a:pt x="390525" y="133350"/>
                    </a:lnTo>
                    <a:lnTo>
                      <a:pt x="390525" y="161925"/>
                    </a:lnTo>
                    <a:lnTo>
                      <a:pt x="381000" y="200025"/>
                    </a:lnTo>
                    <a:lnTo>
                      <a:pt x="371475" y="228600"/>
                    </a:lnTo>
                    <a:lnTo>
                      <a:pt x="371475" y="285750"/>
                    </a:lnTo>
                    <a:lnTo>
                      <a:pt x="304800" y="323850"/>
                    </a:lnTo>
                    <a:lnTo>
                      <a:pt x="266700" y="295275"/>
                    </a:lnTo>
                    <a:lnTo>
                      <a:pt x="266700" y="276225"/>
                    </a:lnTo>
                    <a:lnTo>
                      <a:pt x="257175" y="257175"/>
                    </a:lnTo>
                    <a:lnTo>
                      <a:pt x="238125" y="257175"/>
                    </a:lnTo>
                    <a:lnTo>
                      <a:pt x="228600" y="228600"/>
                    </a:lnTo>
                    <a:lnTo>
                      <a:pt x="171450" y="228600"/>
                    </a:lnTo>
                    <a:lnTo>
                      <a:pt x="152400" y="219075"/>
                    </a:lnTo>
                    <a:lnTo>
                      <a:pt x="161925" y="247650"/>
                    </a:lnTo>
                    <a:lnTo>
                      <a:pt x="142875" y="257175"/>
                    </a:lnTo>
                    <a:lnTo>
                      <a:pt x="123825" y="257175"/>
                    </a:lnTo>
                    <a:lnTo>
                      <a:pt x="104775" y="276225"/>
                    </a:lnTo>
                    <a:lnTo>
                      <a:pt x="76200" y="219075"/>
                    </a:lnTo>
                    <a:lnTo>
                      <a:pt x="95250" y="200025"/>
                    </a:lnTo>
                    <a:lnTo>
                      <a:pt x="76200" y="161925"/>
                    </a:lnTo>
                    <a:lnTo>
                      <a:pt x="76200" y="200025"/>
                    </a:lnTo>
                    <a:lnTo>
                      <a:pt x="47625" y="171450"/>
                    </a:lnTo>
                    <a:lnTo>
                      <a:pt x="19050" y="171450"/>
                    </a:lnTo>
                    <a:lnTo>
                      <a:pt x="9525" y="152400"/>
                    </a:lnTo>
                    <a:lnTo>
                      <a:pt x="28575" y="133350"/>
                    </a:lnTo>
                    <a:lnTo>
                      <a:pt x="19050" y="104775"/>
                    </a:lnTo>
                    <a:lnTo>
                      <a:pt x="0" y="85725"/>
                    </a:lnTo>
                    <a:lnTo>
                      <a:pt x="9525" y="57150"/>
                    </a:lnTo>
                    <a:lnTo>
                      <a:pt x="57150" y="0"/>
                    </a:lnTo>
                    <a:lnTo>
                      <a:pt x="104775" y="28575"/>
                    </a:lnTo>
                    <a:lnTo>
                      <a:pt x="133350" y="28575"/>
                    </a:lnTo>
                    <a:lnTo>
                      <a:pt x="161925" y="9525"/>
                    </a:lnTo>
                    <a:lnTo>
                      <a:pt x="171450" y="28575"/>
                    </a:lnTo>
                    <a:lnTo>
                      <a:pt x="161925" y="38100"/>
                    </a:lnTo>
                    <a:lnTo>
                      <a:pt x="209550" y="85725"/>
                    </a:lnTo>
                    <a:lnTo>
                      <a:pt x="247650" y="104775"/>
                    </a:lnTo>
                    <a:lnTo>
                      <a:pt x="247650" y="571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5" name="k113"/>
              <p:cNvSpPr/>
              <p:nvPr/>
            </p:nvSpPr>
            <p:spPr>
              <a:xfrm>
                <a:off x="819150" y="3133726"/>
                <a:ext cx="409576" cy="523876"/>
              </a:xfrm>
              <a:custGeom>
                <a:avLst/>
                <a:gdLst/>
                <a:ahLst/>
                <a:cxnLst/>
                <a:rect l="0" t="0" r="0" b="0"/>
                <a:pathLst>
                  <a:path w="409576" h="523876">
                    <a:moveTo>
                      <a:pt x="381000" y="209550"/>
                    </a:moveTo>
                    <a:lnTo>
                      <a:pt x="400050" y="219075"/>
                    </a:lnTo>
                    <a:lnTo>
                      <a:pt x="400050" y="266700"/>
                    </a:lnTo>
                    <a:lnTo>
                      <a:pt x="371475" y="295275"/>
                    </a:lnTo>
                    <a:lnTo>
                      <a:pt x="409575" y="371475"/>
                    </a:lnTo>
                    <a:lnTo>
                      <a:pt x="400050" y="390525"/>
                    </a:lnTo>
                    <a:lnTo>
                      <a:pt x="371475" y="361950"/>
                    </a:lnTo>
                    <a:lnTo>
                      <a:pt x="371475" y="390525"/>
                    </a:lnTo>
                    <a:lnTo>
                      <a:pt x="352425" y="390525"/>
                    </a:lnTo>
                    <a:lnTo>
                      <a:pt x="371475" y="428625"/>
                    </a:lnTo>
                    <a:lnTo>
                      <a:pt x="371475" y="466725"/>
                    </a:lnTo>
                    <a:lnTo>
                      <a:pt x="333375" y="466725"/>
                    </a:lnTo>
                    <a:lnTo>
                      <a:pt x="314325" y="495300"/>
                    </a:lnTo>
                    <a:lnTo>
                      <a:pt x="276225" y="495300"/>
                    </a:lnTo>
                    <a:lnTo>
                      <a:pt x="238125" y="438150"/>
                    </a:lnTo>
                    <a:lnTo>
                      <a:pt x="238125" y="409575"/>
                    </a:lnTo>
                    <a:lnTo>
                      <a:pt x="171450" y="419100"/>
                    </a:lnTo>
                    <a:lnTo>
                      <a:pt x="171450" y="457200"/>
                    </a:lnTo>
                    <a:lnTo>
                      <a:pt x="161925" y="476250"/>
                    </a:lnTo>
                    <a:lnTo>
                      <a:pt x="180975" y="485775"/>
                    </a:lnTo>
                    <a:lnTo>
                      <a:pt x="171450" y="523875"/>
                    </a:lnTo>
                    <a:lnTo>
                      <a:pt x="152400" y="523875"/>
                    </a:lnTo>
                    <a:lnTo>
                      <a:pt x="142875" y="504825"/>
                    </a:lnTo>
                    <a:lnTo>
                      <a:pt x="123825" y="504825"/>
                    </a:lnTo>
                    <a:lnTo>
                      <a:pt x="104775" y="457200"/>
                    </a:lnTo>
                    <a:lnTo>
                      <a:pt x="95250" y="428625"/>
                    </a:lnTo>
                    <a:lnTo>
                      <a:pt x="66675" y="409575"/>
                    </a:lnTo>
                    <a:lnTo>
                      <a:pt x="57150" y="438150"/>
                    </a:lnTo>
                    <a:lnTo>
                      <a:pt x="19050" y="438150"/>
                    </a:lnTo>
                    <a:lnTo>
                      <a:pt x="28575" y="400050"/>
                    </a:lnTo>
                    <a:lnTo>
                      <a:pt x="0" y="400050"/>
                    </a:lnTo>
                    <a:lnTo>
                      <a:pt x="9525" y="342900"/>
                    </a:lnTo>
                    <a:lnTo>
                      <a:pt x="47625" y="314325"/>
                    </a:lnTo>
                    <a:lnTo>
                      <a:pt x="28575" y="295275"/>
                    </a:lnTo>
                    <a:lnTo>
                      <a:pt x="57150" y="295275"/>
                    </a:lnTo>
                    <a:lnTo>
                      <a:pt x="66675" y="247650"/>
                    </a:lnTo>
                    <a:lnTo>
                      <a:pt x="66675" y="200025"/>
                    </a:lnTo>
                    <a:lnTo>
                      <a:pt x="95250" y="161925"/>
                    </a:lnTo>
                    <a:lnTo>
                      <a:pt x="114300" y="47625"/>
                    </a:lnTo>
                    <a:lnTo>
                      <a:pt x="142875" y="57150"/>
                    </a:lnTo>
                    <a:lnTo>
                      <a:pt x="180975" y="0"/>
                    </a:lnTo>
                    <a:lnTo>
                      <a:pt x="180975" y="28575"/>
                    </a:lnTo>
                    <a:lnTo>
                      <a:pt x="152400" y="76200"/>
                    </a:lnTo>
                    <a:lnTo>
                      <a:pt x="200025" y="95250"/>
                    </a:lnTo>
                    <a:lnTo>
                      <a:pt x="209550" y="76200"/>
                    </a:lnTo>
                    <a:lnTo>
                      <a:pt x="228600" y="76200"/>
                    </a:lnTo>
                    <a:lnTo>
                      <a:pt x="247650" y="95250"/>
                    </a:lnTo>
                    <a:lnTo>
                      <a:pt x="257175" y="123825"/>
                    </a:lnTo>
                    <a:lnTo>
                      <a:pt x="238125" y="142875"/>
                    </a:lnTo>
                    <a:lnTo>
                      <a:pt x="247650" y="161925"/>
                    </a:lnTo>
                    <a:lnTo>
                      <a:pt x="276225" y="161925"/>
                    </a:lnTo>
                    <a:lnTo>
                      <a:pt x="304800" y="190500"/>
                    </a:lnTo>
                    <a:lnTo>
                      <a:pt x="304800" y="152400"/>
                    </a:lnTo>
                    <a:lnTo>
                      <a:pt x="323850" y="190500"/>
                    </a:lnTo>
                    <a:lnTo>
                      <a:pt x="304800" y="209550"/>
                    </a:lnTo>
                    <a:lnTo>
                      <a:pt x="333375" y="266700"/>
                    </a:lnTo>
                    <a:lnTo>
                      <a:pt x="352425" y="247650"/>
                    </a:lnTo>
                    <a:lnTo>
                      <a:pt x="371475" y="247650"/>
                    </a:lnTo>
                    <a:lnTo>
                      <a:pt x="390525" y="2381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6" name="k115"/>
              <p:cNvSpPr/>
              <p:nvPr/>
            </p:nvSpPr>
            <p:spPr>
              <a:xfrm>
                <a:off x="933450" y="3543301"/>
                <a:ext cx="352426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352426" h="495301">
                    <a:moveTo>
                      <a:pt x="200025" y="85725"/>
                    </a:moveTo>
                    <a:lnTo>
                      <a:pt x="219075" y="57150"/>
                    </a:lnTo>
                    <a:lnTo>
                      <a:pt x="257175" y="76200"/>
                    </a:lnTo>
                    <a:lnTo>
                      <a:pt x="304800" y="85725"/>
                    </a:lnTo>
                    <a:lnTo>
                      <a:pt x="314325" y="114300"/>
                    </a:lnTo>
                    <a:lnTo>
                      <a:pt x="285750" y="123825"/>
                    </a:lnTo>
                    <a:lnTo>
                      <a:pt x="342900" y="142875"/>
                    </a:lnTo>
                    <a:lnTo>
                      <a:pt x="314325" y="161925"/>
                    </a:lnTo>
                    <a:lnTo>
                      <a:pt x="323850" y="180975"/>
                    </a:lnTo>
                    <a:lnTo>
                      <a:pt x="314325" y="209550"/>
                    </a:lnTo>
                    <a:lnTo>
                      <a:pt x="314325" y="247650"/>
                    </a:lnTo>
                    <a:lnTo>
                      <a:pt x="295275" y="285750"/>
                    </a:lnTo>
                    <a:lnTo>
                      <a:pt x="352425" y="304800"/>
                    </a:lnTo>
                    <a:lnTo>
                      <a:pt x="314325" y="361950"/>
                    </a:lnTo>
                    <a:lnTo>
                      <a:pt x="247650" y="438150"/>
                    </a:lnTo>
                    <a:lnTo>
                      <a:pt x="266700" y="447675"/>
                    </a:lnTo>
                    <a:lnTo>
                      <a:pt x="219075" y="495300"/>
                    </a:lnTo>
                    <a:lnTo>
                      <a:pt x="161925" y="495300"/>
                    </a:lnTo>
                    <a:lnTo>
                      <a:pt x="161925" y="466725"/>
                    </a:lnTo>
                    <a:lnTo>
                      <a:pt x="133350" y="447675"/>
                    </a:lnTo>
                    <a:lnTo>
                      <a:pt x="114300" y="457200"/>
                    </a:lnTo>
                    <a:lnTo>
                      <a:pt x="114300" y="438150"/>
                    </a:lnTo>
                    <a:lnTo>
                      <a:pt x="85725" y="447675"/>
                    </a:lnTo>
                    <a:lnTo>
                      <a:pt x="76200" y="419100"/>
                    </a:lnTo>
                    <a:lnTo>
                      <a:pt x="76200" y="400050"/>
                    </a:lnTo>
                    <a:lnTo>
                      <a:pt x="66675" y="381000"/>
                    </a:lnTo>
                    <a:lnTo>
                      <a:pt x="47625" y="390525"/>
                    </a:lnTo>
                    <a:lnTo>
                      <a:pt x="47625" y="352425"/>
                    </a:lnTo>
                    <a:lnTo>
                      <a:pt x="76200" y="333375"/>
                    </a:lnTo>
                    <a:lnTo>
                      <a:pt x="66675" y="285750"/>
                    </a:lnTo>
                    <a:lnTo>
                      <a:pt x="76200" y="238125"/>
                    </a:lnTo>
                    <a:lnTo>
                      <a:pt x="66675" y="209550"/>
                    </a:lnTo>
                    <a:lnTo>
                      <a:pt x="76200" y="180975"/>
                    </a:lnTo>
                    <a:lnTo>
                      <a:pt x="66675" y="161925"/>
                    </a:lnTo>
                    <a:lnTo>
                      <a:pt x="0" y="161925"/>
                    </a:lnTo>
                    <a:lnTo>
                      <a:pt x="19050" y="133350"/>
                    </a:lnTo>
                    <a:lnTo>
                      <a:pt x="0" y="114300"/>
                    </a:lnTo>
                    <a:lnTo>
                      <a:pt x="9525" y="95250"/>
                    </a:lnTo>
                    <a:lnTo>
                      <a:pt x="28575" y="95250"/>
                    </a:lnTo>
                    <a:lnTo>
                      <a:pt x="38100" y="114300"/>
                    </a:lnTo>
                    <a:lnTo>
                      <a:pt x="57150" y="114300"/>
                    </a:lnTo>
                    <a:lnTo>
                      <a:pt x="66675" y="76200"/>
                    </a:lnTo>
                    <a:lnTo>
                      <a:pt x="47625" y="66675"/>
                    </a:lnTo>
                    <a:lnTo>
                      <a:pt x="57150" y="47625"/>
                    </a:lnTo>
                    <a:lnTo>
                      <a:pt x="57150" y="9525"/>
                    </a:lnTo>
                    <a:lnTo>
                      <a:pt x="123825" y="0"/>
                    </a:lnTo>
                    <a:lnTo>
                      <a:pt x="123825" y="28575"/>
                    </a:lnTo>
                    <a:lnTo>
                      <a:pt x="161925" y="857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7" name="k117"/>
              <p:cNvSpPr/>
              <p:nvPr/>
            </p:nvSpPr>
            <p:spPr>
              <a:xfrm>
                <a:off x="685800" y="3362326"/>
                <a:ext cx="323851" cy="619126"/>
              </a:xfrm>
              <a:custGeom>
                <a:avLst/>
                <a:gdLst/>
                <a:ahLst/>
                <a:cxnLst/>
                <a:rect l="0" t="0" r="0" b="0"/>
                <a:pathLst>
                  <a:path w="323851" h="619126">
                    <a:moveTo>
                      <a:pt x="295275" y="533400"/>
                    </a:moveTo>
                    <a:lnTo>
                      <a:pt x="295275" y="571500"/>
                    </a:lnTo>
                    <a:lnTo>
                      <a:pt x="266700" y="619125"/>
                    </a:lnTo>
                    <a:lnTo>
                      <a:pt x="266700" y="581025"/>
                    </a:lnTo>
                    <a:lnTo>
                      <a:pt x="247650" y="571500"/>
                    </a:lnTo>
                    <a:lnTo>
                      <a:pt x="238125" y="590550"/>
                    </a:lnTo>
                    <a:lnTo>
                      <a:pt x="219075" y="590550"/>
                    </a:lnTo>
                    <a:lnTo>
                      <a:pt x="228600" y="561975"/>
                    </a:lnTo>
                    <a:lnTo>
                      <a:pt x="209550" y="561975"/>
                    </a:lnTo>
                    <a:lnTo>
                      <a:pt x="180975" y="581025"/>
                    </a:lnTo>
                    <a:lnTo>
                      <a:pt x="161925" y="561975"/>
                    </a:lnTo>
                    <a:lnTo>
                      <a:pt x="123825" y="590550"/>
                    </a:lnTo>
                    <a:lnTo>
                      <a:pt x="76200" y="571500"/>
                    </a:lnTo>
                    <a:lnTo>
                      <a:pt x="66675" y="542925"/>
                    </a:lnTo>
                    <a:lnTo>
                      <a:pt x="0" y="514350"/>
                    </a:lnTo>
                    <a:lnTo>
                      <a:pt x="38100" y="438150"/>
                    </a:lnTo>
                    <a:lnTo>
                      <a:pt x="66675" y="295275"/>
                    </a:lnTo>
                    <a:lnTo>
                      <a:pt x="38100" y="219075"/>
                    </a:lnTo>
                    <a:lnTo>
                      <a:pt x="57150" y="152400"/>
                    </a:lnTo>
                    <a:lnTo>
                      <a:pt x="95250" y="123825"/>
                    </a:lnTo>
                    <a:lnTo>
                      <a:pt x="114300" y="85725"/>
                    </a:lnTo>
                    <a:lnTo>
                      <a:pt x="142875" y="38100"/>
                    </a:lnTo>
                    <a:lnTo>
                      <a:pt x="161925" y="0"/>
                    </a:lnTo>
                    <a:lnTo>
                      <a:pt x="200025" y="19050"/>
                    </a:lnTo>
                    <a:lnTo>
                      <a:pt x="190500" y="66675"/>
                    </a:lnTo>
                    <a:lnTo>
                      <a:pt x="161925" y="66675"/>
                    </a:lnTo>
                    <a:lnTo>
                      <a:pt x="180975" y="85725"/>
                    </a:lnTo>
                    <a:lnTo>
                      <a:pt x="142875" y="114300"/>
                    </a:lnTo>
                    <a:lnTo>
                      <a:pt x="133350" y="171450"/>
                    </a:lnTo>
                    <a:lnTo>
                      <a:pt x="161925" y="171450"/>
                    </a:lnTo>
                    <a:lnTo>
                      <a:pt x="152400" y="209550"/>
                    </a:lnTo>
                    <a:lnTo>
                      <a:pt x="190500" y="209550"/>
                    </a:lnTo>
                    <a:lnTo>
                      <a:pt x="200025" y="180975"/>
                    </a:lnTo>
                    <a:lnTo>
                      <a:pt x="228600" y="200025"/>
                    </a:lnTo>
                    <a:lnTo>
                      <a:pt x="238125" y="228600"/>
                    </a:lnTo>
                    <a:lnTo>
                      <a:pt x="257175" y="276225"/>
                    </a:lnTo>
                    <a:lnTo>
                      <a:pt x="247650" y="295275"/>
                    </a:lnTo>
                    <a:lnTo>
                      <a:pt x="266700" y="314325"/>
                    </a:lnTo>
                    <a:lnTo>
                      <a:pt x="247650" y="342900"/>
                    </a:lnTo>
                    <a:lnTo>
                      <a:pt x="314325" y="342900"/>
                    </a:lnTo>
                    <a:lnTo>
                      <a:pt x="323850" y="361950"/>
                    </a:lnTo>
                    <a:lnTo>
                      <a:pt x="314325" y="390525"/>
                    </a:lnTo>
                    <a:lnTo>
                      <a:pt x="323850" y="419100"/>
                    </a:lnTo>
                    <a:lnTo>
                      <a:pt x="314325" y="466725"/>
                    </a:lnTo>
                    <a:lnTo>
                      <a:pt x="323850" y="5143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8" name="k119"/>
              <p:cNvSpPr/>
              <p:nvPr/>
            </p:nvSpPr>
            <p:spPr>
              <a:xfrm>
                <a:off x="504825" y="3876676"/>
                <a:ext cx="542926" cy="504826"/>
              </a:xfrm>
              <a:custGeom>
                <a:avLst/>
                <a:gdLst/>
                <a:ahLst/>
                <a:cxnLst/>
                <a:rect l="0" t="0" r="0" b="0"/>
                <a:pathLst>
                  <a:path w="542926" h="504826">
                    <a:moveTo>
                      <a:pt x="247650" y="28575"/>
                    </a:moveTo>
                    <a:lnTo>
                      <a:pt x="180975" y="0"/>
                    </a:lnTo>
                    <a:lnTo>
                      <a:pt x="152400" y="28575"/>
                    </a:lnTo>
                    <a:lnTo>
                      <a:pt x="114300" y="76200"/>
                    </a:lnTo>
                    <a:lnTo>
                      <a:pt x="0" y="152400"/>
                    </a:lnTo>
                    <a:lnTo>
                      <a:pt x="0" y="180975"/>
                    </a:lnTo>
                    <a:lnTo>
                      <a:pt x="28575" y="180975"/>
                    </a:lnTo>
                    <a:lnTo>
                      <a:pt x="114300" y="257175"/>
                    </a:lnTo>
                    <a:lnTo>
                      <a:pt x="123825" y="285750"/>
                    </a:lnTo>
                    <a:lnTo>
                      <a:pt x="85725" y="304800"/>
                    </a:lnTo>
                    <a:lnTo>
                      <a:pt x="95250" y="323850"/>
                    </a:lnTo>
                    <a:lnTo>
                      <a:pt x="123825" y="323850"/>
                    </a:lnTo>
                    <a:lnTo>
                      <a:pt x="142875" y="361950"/>
                    </a:lnTo>
                    <a:lnTo>
                      <a:pt x="123825" y="381000"/>
                    </a:lnTo>
                    <a:lnTo>
                      <a:pt x="152400" y="371475"/>
                    </a:lnTo>
                    <a:lnTo>
                      <a:pt x="171450" y="400050"/>
                    </a:lnTo>
                    <a:lnTo>
                      <a:pt x="219075" y="390525"/>
                    </a:lnTo>
                    <a:lnTo>
                      <a:pt x="209550" y="361950"/>
                    </a:lnTo>
                    <a:lnTo>
                      <a:pt x="228600" y="352425"/>
                    </a:lnTo>
                    <a:lnTo>
                      <a:pt x="257175" y="371475"/>
                    </a:lnTo>
                    <a:lnTo>
                      <a:pt x="285750" y="352425"/>
                    </a:lnTo>
                    <a:lnTo>
                      <a:pt x="304800" y="381000"/>
                    </a:lnTo>
                    <a:lnTo>
                      <a:pt x="342900" y="361950"/>
                    </a:lnTo>
                    <a:lnTo>
                      <a:pt x="400050" y="381000"/>
                    </a:lnTo>
                    <a:lnTo>
                      <a:pt x="400050" y="419100"/>
                    </a:lnTo>
                    <a:lnTo>
                      <a:pt x="419100" y="419100"/>
                    </a:lnTo>
                    <a:lnTo>
                      <a:pt x="400050" y="447675"/>
                    </a:lnTo>
                    <a:lnTo>
                      <a:pt x="428625" y="485775"/>
                    </a:lnTo>
                    <a:lnTo>
                      <a:pt x="447675" y="476250"/>
                    </a:lnTo>
                    <a:lnTo>
                      <a:pt x="447675" y="504825"/>
                    </a:lnTo>
                    <a:lnTo>
                      <a:pt x="466725" y="495300"/>
                    </a:lnTo>
                    <a:lnTo>
                      <a:pt x="485775" y="476250"/>
                    </a:lnTo>
                    <a:lnTo>
                      <a:pt x="466725" y="457200"/>
                    </a:lnTo>
                    <a:lnTo>
                      <a:pt x="447675" y="428625"/>
                    </a:lnTo>
                    <a:lnTo>
                      <a:pt x="476250" y="428625"/>
                    </a:lnTo>
                    <a:lnTo>
                      <a:pt x="476250" y="390525"/>
                    </a:lnTo>
                    <a:lnTo>
                      <a:pt x="495300" y="381000"/>
                    </a:lnTo>
                    <a:lnTo>
                      <a:pt x="466725" y="371475"/>
                    </a:lnTo>
                    <a:lnTo>
                      <a:pt x="485775" y="352425"/>
                    </a:lnTo>
                    <a:lnTo>
                      <a:pt x="476250" y="323850"/>
                    </a:lnTo>
                    <a:lnTo>
                      <a:pt x="485775" y="295275"/>
                    </a:lnTo>
                    <a:lnTo>
                      <a:pt x="466725" y="285750"/>
                    </a:lnTo>
                    <a:lnTo>
                      <a:pt x="447675" y="285750"/>
                    </a:lnTo>
                    <a:lnTo>
                      <a:pt x="419100" y="238125"/>
                    </a:lnTo>
                    <a:lnTo>
                      <a:pt x="438150" y="209550"/>
                    </a:lnTo>
                    <a:lnTo>
                      <a:pt x="466725" y="228600"/>
                    </a:lnTo>
                    <a:lnTo>
                      <a:pt x="523875" y="219075"/>
                    </a:lnTo>
                    <a:lnTo>
                      <a:pt x="533400" y="200025"/>
                    </a:lnTo>
                    <a:lnTo>
                      <a:pt x="514350" y="171450"/>
                    </a:lnTo>
                    <a:lnTo>
                      <a:pt x="542925" y="123825"/>
                    </a:lnTo>
                    <a:lnTo>
                      <a:pt x="542925" y="104775"/>
                    </a:lnTo>
                    <a:lnTo>
                      <a:pt x="514350" y="114300"/>
                    </a:lnTo>
                    <a:lnTo>
                      <a:pt x="504825" y="85725"/>
                    </a:lnTo>
                    <a:lnTo>
                      <a:pt x="504825" y="66675"/>
                    </a:lnTo>
                    <a:lnTo>
                      <a:pt x="495300" y="47625"/>
                    </a:lnTo>
                    <a:lnTo>
                      <a:pt x="476250" y="57150"/>
                    </a:lnTo>
                    <a:lnTo>
                      <a:pt x="447675" y="104775"/>
                    </a:lnTo>
                    <a:lnTo>
                      <a:pt x="447675" y="66675"/>
                    </a:lnTo>
                    <a:lnTo>
                      <a:pt x="428625" y="57150"/>
                    </a:lnTo>
                    <a:lnTo>
                      <a:pt x="419100" y="76200"/>
                    </a:lnTo>
                    <a:lnTo>
                      <a:pt x="400050" y="76200"/>
                    </a:lnTo>
                    <a:lnTo>
                      <a:pt x="409575" y="47625"/>
                    </a:lnTo>
                    <a:lnTo>
                      <a:pt x="390525" y="47625"/>
                    </a:lnTo>
                    <a:lnTo>
                      <a:pt x="361950" y="66675"/>
                    </a:lnTo>
                    <a:lnTo>
                      <a:pt x="342900" y="47625"/>
                    </a:lnTo>
                    <a:lnTo>
                      <a:pt x="304800" y="76200"/>
                    </a:lnTo>
                    <a:lnTo>
                      <a:pt x="257175" y="571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59" name="k121"/>
              <p:cNvSpPr/>
              <p:nvPr/>
            </p:nvSpPr>
            <p:spPr>
              <a:xfrm>
                <a:off x="390525" y="4029076"/>
                <a:ext cx="266701" cy="476251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476251">
                    <a:moveTo>
                      <a:pt x="257175" y="209550"/>
                    </a:moveTo>
                    <a:lnTo>
                      <a:pt x="238125" y="228600"/>
                    </a:lnTo>
                    <a:lnTo>
                      <a:pt x="219075" y="257175"/>
                    </a:lnTo>
                    <a:lnTo>
                      <a:pt x="209550" y="304800"/>
                    </a:lnTo>
                    <a:lnTo>
                      <a:pt x="247650" y="295275"/>
                    </a:lnTo>
                    <a:lnTo>
                      <a:pt x="257175" y="323850"/>
                    </a:lnTo>
                    <a:lnTo>
                      <a:pt x="247650" y="342900"/>
                    </a:lnTo>
                    <a:lnTo>
                      <a:pt x="266700" y="371475"/>
                    </a:lnTo>
                    <a:lnTo>
                      <a:pt x="247650" y="381000"/>
                    </a:lnTo>
                    <a:lnTo>
                      <a:pt x="228600" y="371475"/>
                    </a:lnTo>
                    <a:lnTo>
                      <a:pt x="190500" y="361950"/>
                    </a:lnTo>
                    <a:lnTo>
                      <a:pt x="180975" y="419100"/>
                    </a:lnTo>
                    <a:lnTo>
                      <a:pt x="200025" y="438150"/>
                    </a:lnTo>
                    <a:lnTo>
                      <a:pt x="180975" y="476250"/>
                    </a:lnTo>
                    <a:lnTo>
                      <a:pt x="152400" y="447675"/>
                    </a:lnTo>
                    <a:lnTo>
                      <a:pt x="133350" y="400050"/>
                    </a:lnTo>
                    <a:lnTo>
                      <a:pt x="19050" y="390525"/>
                    </a:lnTo>
                    <a:lnTo>
                      <a:pt x="0" y="361950"/>
                    </a:lnTo>
                    <a:lnTo>
                      <a:pt x="0" y="323850"/>
                    </a:lnTo>
                    <a:lnTo>
                      <a:pt x="47625" y="257175"/>
                    </a:lnTo>
                    <a:lnTo>
                      <a:pt x="47625" y="219075"/>
                    </a:lnTo>
                    <a:lnTo>
                      <a:pt x="28575" y="200025"/>
                    </a:lnTo>
                    <a:lnTo>
                      <a:pt x="28575" y="95250"/>
                    </a:lnTo>
                    <a:lnTo>
                      <a:pt x="9525" y="76200"/>
                    </a:lnTo>
                    <a:lnTo>
                      <a:pt x="28575" y="47625"/>
                    </a:lnTo>
                    <a:lnTo>
                      <a:pt x="57150" y="47625"/>
                    </a:lnTo>
                    <a:lnTo>
                      <a:pt x="66675" y="28575"/>
                    </a:lnTo>
                    <a:lnTo>
                      <a:pt x="114300" y="0"/>
                    </a:lnTo>
                    <a:lnTo>
                      <a:pt x="114300" y="28575"/>
                    </a:lnTo>
                    <a:lnTo>
                      <a:pt x="142875" y="28575"/>
                    </a:lnTo>
                    <a:lnTo>
                      <a:pt x="228600" y="104775"/>
                    </a:lnTo>
                    <a:lnTo>
                      <a:pt x="238125" y="133350"/>
                    </a:lnTo>
                    <a:lnTo>
                      <a:pt x="200025" y="152400"/>
                    </a:lnTo>
                    <a:lnTo>
                      <a:pt x="209550" y="171450"/>
                    </a:lnTo>
                    <a:lnTo>
                      <a:pt x="238125" y="1714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0" name="k123"/>
              <p:cNvSpPr/>
              <p:nvPr/>
            </p:nvSpPr>
            <p:spPr>
              <a:xfrm>
                <a:off x="600075" y="4229101"/>
                <a:ext cx="323851" cy="257176"/>
              </a:xfrm>
              <a:custGeom>
                <a:avLst/>
                <a:gdLst/>
                <a:ahLst/>
                <a:cxnLst/>
                <a:rect l="0" t="0" r="0" b="0"/>
                <a:pathLst>
                  <a:path w="323851" h="257176">
                    <a:moveTo>
                      <a:pt x="323850" y="66675"/>
                    </a:moveTo>
                    <a:lnTo>
                      <a:pt x="304800" y="95250"/>
                    </a:lnTo>
                    <a:lnTo>
                      <a:pt x="285750" y="114300"/>
                    </a:lnTo>
                    <a:lnTo>
                      <a:pt x="304800" y="142875"/>
                    </a:lnTo>
                    <a:lnTo>
                      <a:pt x="295275" y="161925"/>
                    </a:lnTo>
                    <a:lnTo>
                      <a:pt x="266700" y="152400"/>
                    </a:lnTo>
                    <a:lnTo>
                      <a:pt x="266700" y="171450"/>
                    </a:lnTo>
                    <a:lnTo>
                      <a:pt x="285750" y="190500"/>
                    </a:lnTo>
                    <a:lnTo>
                      <a:pt x="295275" y="219075"/>
                    </a:lnTo>
                    <a:lnTo>
                      <a:pt x="257175" y="257175"/>
                    </a:lnTo>
                    <a:lnTo>
                      <a:pt x="200025" y="238125"/>
                    </a:lnTo>
                    <a:lnTo>
                      <a:pt x="200025" y="257175"/>
                    </a:lnTo>
                    <a:lnTo>
                      <a:pt x="161925" y="257175"/>
                    </a:lnTo>
                    <a:lnTo>
                      <a:pt x="161925" y="238125"/>
                    </a:lnTo>
                    <a:lnTo>
                      <a:pt x="114300" y="238125"/>
                    </a:lnTo>
                    <a:lnTo>
                      <a:pt x="85725" y="190500"/>
                    </a:lnTo>
                    <a:lnTo>
                      <a:pt x="57150" y="171450"/>
                    </a:lnTo>
                    <a:lnTo>
                      <a:pt x="38100" y="142875"/>
                    </a:lnTo>
                    <a:lnTo>
                      <a:pt x="47625" y="123825"/>
                    </a:lnTo>
                    <a:lnTo>
                      <a:pt x="38100" y="95250"/>
                    </a:lnTo>
                    <a:lnTo>
                      <a:pt x="0" y="104775"/>
                    </a:lnTo>
                    <a:lnTo>
                      <a:pt x="9525" y="57150"/>
                    </a:lnTo>
                    <a:lnTo>
                      <a:pt x="28575" y="28575"/>
                    </a:lnTo>
                    <a:lnTo>
                      <a:pt x="57150" y="19050"/>
                    </a:lnTo>
                    <a:lnTo>
                      <a:pt x="76200" y="47625"/>
                    </a:lnTo>
                    <a:lnTo>
                      <a:pt x="123825" y="38100"/>
                    </a:lnTo>
                    <a:lnTo>
                      <a:pt x="114300" y="9525"/>
                    </a:lnTo>
                    <a:lnTo>
                      <a:pt x="133350" y="0"/>
                    </a:lnTo>
                    <a:lnTo>
                      <a:pt x="161925" y="19050"/>
                    </a:lnTo>
                    <a:lnTo>
                      <a:pt x="190500" y="0"/>
                    </a:lnTo>
                    <a:lnTo>
                      <a:pt x="209550" y="28575"/>
                    </a:lnTo>
                    <a:lnTo>
                      <a:pt x="247650" y="9525"/>
                    </a:lnTo>
                    <a:lnTo>
                      <a:pt x="304800" y="28575"/>
                    </a:lnTo>
                    <a:lnTo>
                      <a:pt x="304800" y="666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1" name="k125"/>
              <p:cNvSpPr/>
              <p:nvPr/>
            </p:nvSpPr>
            <p:spPr>
              <a:xfrm>
                <a:off x="571500" y="4324351"/>
                <a:ext cx="542926" cy="447676"/>
              </a:xfrm>
              <a:custGeom>
                <a:avLst/>
                <a:gdLst/>
                <a:ahLst/>
                <a:cxnLst/>
                <a:rect l="0" t="0" r="0" b="0"/>
                <a:pathLst>
                  <a:path w="542926" h="447676">
                    <a:moveTo>
                      <a:pt x="381000" y="57150"/>
                    </a:moveTo>
                    <a:lnTo>
                      <a:pt x="400050" y="47625"/>
                    </a:lnTo>
                    <a:lnTo>
                      <a:pt x="419100" y="66675"/>
                    </a:lnTo>
                    <a:lnTo>
                      <a:pt x="466725" y="38100"/>
                    </a:lnTo>
                    <a:lnTo>
                      <a:pt x="514350" y="47625"/>
                    </a:lnTo>
                    <a:lnTo>
                      <a:pt x="542925" y="85725"/>
                    </a:lnTo>
                    <a:lnTo>
                      <a:pt x="542925" y="114300"/>
                    </a:lnTo>
                    <a:lnTo>
                      <a:pt x="514350" y="114300"/>
                    </a:lnTo>
                    <a:lnTo>
                      <a:pt x="504825" y="161925"/>
                    </a:lnTo>
                    <a:lnTo>
                      <a:pt x="514350" y="219075"/>
                    </a:lnTo>
                    <a:lnTo>
                      <a:pt x="485775" y="209550"/>
                    </a:lnTo>
                    <a:lnTo>
                      <a:pt x="485775" y="238125"/>
                    </a:lnTo>
                    <a:lnTo>
                      <a:pt x="466725" y="266700"/>
                    </a:lnTo>
                    <a:lnTo>
                      <a:pt x="447675" y="247650"/>
                    </a:lnTo>
                    <a:lnTo>
                      <a:pt x="428625" y="295275"/>
                    </a:lnTo>
                    <a:lnTo>
                      <a:pt x="390525" y="285750"/>
                    </a:lnTo>
                    <a:lnTo>
                      <a:pt x="371475" y="323850"/>
                    </a:lnTo>
                    <a:lnTo>
                      <a:pt x="400050" y="333375"/>
                    </a:lnTo>
                    <a:lnTo>
                      <a:pt x="342900" y="361950"/>
                    </a:lnTo>
                    <a:lnTo>
                      <a:pt x="323850" y="342900"/>
                    </a:lnTo>
                    <a:lnTo>
                      <a:pt x="323850" y="381000"/>
                    </a:lnTo>
                    <a:lnTo>
                      <a:pt x="276225" y="381000"/>
                    </a:lnTo>
                    <a:lnTo>
                      <a:pt x="304800" y="400050"/>
                    </a:lnTo>
                    <a:lnTo>
                      <a:pt x="257175" y="447675"/>
                    </a:lnTo>
                    <a:lnTo>
                      <a:pt x="247650" y="409575"/>
                    </a:lnTo>
                    <a:lnTo>
                      <a:pt x="180975" y="304800"/>
                    </a:lnTo>
                    <a:lnTo>
                      <a:pt x="152400" y="295275"/>
                    </a:lnTo>
                    <a:lnTo>
                      <a:pt x="142875" y="266700"/>
                    </a:lnTo>
                    <a:lnTo>
                      <a:pt x="0" y="180975"/>
                    </a:lnTo>
                    <a:lnTo>
                      <a:pt x="19050" y="142875"/>
                    </a:lnTo>
                    <a:lnTo>
                      <a:pt x="0" y="123825"/>
                    </a:lnTo>
                    <a:lnTo>
                      <a:pt x="9525" y="66675"/>
                    </a:lnTo>
                    <a:lnTo>
                      <a:pt x="47625" y="76200"/>
                    </a:lnTo>
                    <a:lnTo>
                      <a:pt x="66675" y="85725"/>
                    </a:lnTo>
                    <a:lnTo>
                      <a:pt x="85725" y="76200"/>
                    </a:lnTo>
                    <a:lnTo>
                      <a:pt x="114300" y="95250"/>
                    </a:lnTo>
                    <a:lnTo>
                      <a:pt x="142875" y="142875"/>
                    </a:lnTo>
                    <a:lnTo>
                      <a:pt x="190500" y="142875"/>
                    </a:lnTo>
                    <a:lnTo>
                      <a:pt x="190500" y="161925"/>
                    </a:lnTo>
                    <a:lnTo>
                      <a:pt x="228600" y="161925"/>
                    </a:lnTo>
                    <a:lnTo>
                      <a:pt x="228600" y="142875"/>
                    </a:lnTo>
                    <a:lnTo>
                      <a:pt x="285750" y="161925"/>
                    </a:lnTo>
                    <a:lnTo>
                      <a:pt x="323850" y="123825"/>
                    </a:lnTo>
                    <a:lnTo>
                      <a:pt x="314325" y="95250"/>
                    </a:lnTo>
                    <a:lnTo>
                      <a:pt x="295275" y="76200"/>
                    </a:lnTo>
                    <a:lnTo>
                      <a:pt x="295275" y="57150"/>
                    </a:lnTo>
                    <a:lnTo>
                      <a:pt x="323850" y="66675"/>
                    </a:lnTo>
                    <a:lnTo>
                      <a:pt x="333375" y="47625"/>
                    </a:lnTo>
                    <a:lnTo>
                      <a:pt x="314325" y="19050"/>
                    </a:lnTo>
                    <a:lnTo>
                      <a:pt x="333375" y="0"/>
                    </a:lnTo>
                    <a:lnTo>
                      <a:pt x="361950" y="38100"/>
                    </a:lnTo>
                    <a:lnTo>
                      <a:pt x="381000" y="285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2" name="k127"/>
              <p:cNvSpPr/>
              <p:nvPr/>
            </p:nvSpPr>
            <p:spPr>
              <a:xfrm>
                <a:off x="923925" y="3990976"/>
                <a:ext cx="381001" cy="419101"/>
              </a:xfrm>
              <a:custGeom>
                <a:avLst/>
                <a:gdLst/>
                <a:ahLst/>
                <a:cxnLst/>
                <a:rect l="0" t="0" r="0" b="0"/>
                <a:pathLst>
                  <a:path w="381001" h="419101">
                    <a:moveTo>
                      <a:pt x="228600" y="47625"/>
                    </a:moveTo>
                    <a:lnTo>
                      <a:pt x="276225" y="0"/>
                    </a:lnTo>
                    <a:lnTo>
                      <a:pt x="295275" y="28575"/>
                    </a:lnTo>
                    <a:lnTo>
                      <a:pt x="276225" y="76200"/>
                    </a:lnTo>
                    <a:lnTo>
                      <a:pt x="304800" y="76200"/>
                    </a:lnTo>
                    <a:lnTo>
                      <a:pt x="323850" y="123825"/>
                    </a:lnTo>
                    <a:lnTo>
                      <a:pt x="381000" y="142875"/>
                    </a:lnTo>
                    <a:lnTo>
                      <a:pt x="371475" y="171450"/>
                    </a:lnTo>
                    <a:lnTo>
                      <a:pt x="352425" y="171450"/>
                    </a:lnTo>
                    <a:lnTo>
                      <a:pt x="342900" y="200025"/>
                    </a:lnTo>
                    <a:lnTo>
                      <a:pt x="323850" y="161925"/>
                    </a:lnTo>
                    <a:lnTo>
                      <a:pt x="304800" y="180975"/>
                    </a:lnTo>
                    <a:lnTo>
                      <a:pt x="276225" y="180975"/>
                    </a:lnTo>
                    <a:lnTo>
                      <a:pt x="285750" y="247650"/>
                    </a:lnTo>
                    <a:lnTo>
                      <a:pt x="266700" y="257175"/>
                    </a:lnTo>
                    <a:lnTo>
                      <a:pt x="228600" y="257175"/>
                    </a:lnTo>
                    <a:lnTo>
                      <a:pt x="238125" y="285750"/>
                    </a:lnTo>
                    <a:lnTo>
                      <a:pt x="266700" y="304800"/>
                    </a:lnTo>
                    <a:lnTo>
                      <a:pt x="257175" y="323850"/>
                    </a:lnTo>
                    <a:lnTo>
                      <a:pt x="238125" y="314325"/>
                    </a:lnTo>
                    <a:lnTo>
                      <a:pt x="219075" y="333375"/>
                    </a:lnTo>
                    <a:lnTo>
                      <a:pt x="200025" y="333375"/>
                    </a:lnTo>
                    <a:lnTo>
                      <a:pt x="209550" y="381000"/>
                    </a:lnTo>
                    <a:lnTo>
                      <a:pt x="238125" y="381000"/>
                    </a:lnTo>
                    <a:lnTo>
                      <a:pt x="247650" y="400050"/>
                    </a:lnTo>
                    <a:lnTo>
                      <a:pt x="190500" y="419100"/>
                    </a:lnTo>
                    <a:lnTo>
                      <a:pt x="161925" y="381000"/>
                    </a:lnTo>
                    <a:lnTo>
                      <a:pt x="114300" y="371475"/>
                    </a:lnTo>
                    <a:lnTo>
                      <a:pt x="66675" y="400050"/>
                    </a:lnTo>
                    <a:lnTo>
                      <a:pt x="47625" y="381000"/>
                    </a:lnTo>
                    <a:lnTo>
                      <a:pt x="66675" y="361950"/>
                    </a:lnTo>
                    <a:lnTo>
                      <a:pt x="28575" y="314325"/>
                    </a:lnTo>
                    <a:lnTo>
                      <a:pt x="57150" y="314325"/>
                    </a:lnTo>
                    <a:lnTo>
                      <a:pt x="57150" y="276225"/>
                    </a:lnTo>
                    <a:lnTo>
                      <a:pt x="76200" y="266700"/>
                    </a:lnTo>
                    <a:lnTo>
                      <a:pt x="47625" y="257175"/>
                    </a:lnTo>
                    <a:lnTo>
                      <a:pt x="66675" y="238125"/>
                    </a:lnTo>
                    <a:lnTo>
                      <a:pt x="57150" y="209550"/>
                    </a:lnTo>
                    <a:lnTo>
                      <a:pt x="66675" y="180975"/>
                    </a:lnTo>
                    <a:lnTo>
                      <a:pt x="47625" y="171450"/>
                    </a:lnTo>
                    <a:lnTo>
                      <a:pt x="28575" y="171450"/>
                    </a:lnTo>
                    <a:lnTo>
                      <a:pt x="0" y="123825"/>
                    </a:lnTo>
                    <a:lnTo>
                      <a:pt x="19050" y="95250"/>
                    </a:lnTo>
                    <a:lnTo>
                      <a:pt x="47625" y="114300"/>
                    </a:lnTo>
                    <a:lnTo>
                      <a:pt x="104775" y="104775"/>
                    </a:lnTo>
                    <a:lnTo>
                      <a:pt x="114300" y="85725"/>
                    </a:lnTo>
                    <a:lnTo>
                      <a:pt x="95250" y="57150"/>
                    </a:lnTo>
                    <a:lnTo>
                      <a:pt x="123825" y="9525"/>
                    </a:lnTo>
                    <a:lnTo>
                      <a:pt x="142875" y="0"/>
                    </a:lnTo>
                    <a:lnTo>
                      <a:pt x="171450" y="19050"/>
                    </a:lnTo>
                    <a:lnTo>
                      <a:pt x="171450" y="47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3" name="k129"/>
              <p:cNvSpPr/>
              <p:nvPr/>
            </p:nvSpPr>
            <p:spPr>
              <a:xfrm>
                <a:off x="4019550" y="1581151"/>
                <a:ext cx="438151" cy="638176"/>
              </a:xfrm>
              <a:custGeom>
                <a:avLst/>
                <a:gdLst/>
                <a:ahLst/>
                <a:cxnLst/>
                <a:rect l="0" t="0" r="0" b="0"/>
                <a:pathLst>
                  <a:path w="438151" h="638176">
                    <a:moveTo>
                      <a:pt x="95250" y="47625"/>
                    </a:moveTo>
                    <a:lnTo>
                      <a:pt x="161925" y="47625"/>
                    </a:lnTo>
                    <a:lnTo>
                      <a:pt x="200025" y="76200"/>
                    </a:lnTo>
                    <a:lnTo>
                      <a:pt x="200025" y="47625"/>
                    </a:lnTo>
                    <a:lnTo>
                      <a:pt x="190500" y="28575"/>
                    </a:lnTo>
                    <a:lnTo>
                      <a:pt x="209550" y="28575"/>
                    </a:lnTo>
                    <a:lnTo>
                      <a:pt x="190500" y="0"/>
                    </a:lnTo>
                    <a:lnTo>
                      <a:pt x="228600" y="28575"/>
                    </a:lnTo>
                    <a:lnTo>
                      <a:pt x="276225" y="57150"/>
                    </a:lnTo>
                    <a:lnTo>
                      <a:pt x="276225" y="95250"/>
                    </a:lnTo>
                    <a:lnTo>
                      <a:pt x="276225" y="133350"/>
                    </a:lnTo>
                    <a:lnTo>
                      <a:pt x="238125" y="123825"/>
                    </a:lnTo>
                    <a:lnTo>
                      <a:pt x="314325" y="200025"/>
                    </a:lnTo>
                    <a:lnTo>
                      <a:pt x="342900" y="190500"/>
                    </a:lnTo>
                    <a:lnTo>
                      <a:pt x="409575" y="247650"/>
                    </a:lnTo>
                    <a:lnTo>
                      <a:pt x="438150" y="238125"/>
                    </a:lnTo>
                    <a:lnTo>
                      <a:pt x="419100" y="333375"/>
                    </a:lnTo>
                    <a:lnTo>
                      <a:pt x="390525" y="314325"/>
                    </a:lnTo>
                    <a:lnTo>
                      <a:pt x="333375" y="314325"/>
                    </a:lnTo>
                    <a:lnTo>
                      <a:pt x="285750" y="295275"/>
                    </a:lnTo>
                    <a:lnTo>
                      <a:pt x="304800" y="323850"/>
                    </a:lnTo>
                    <a:lnTo>
                      <a:pt x="276225" y="323850"/>
                    </a:lnTo>
                    <a:lnTo>
                      <a:pt x="266700" y="361950"/>
                    </a:lnTo>
                    <a:lnTo>
                      <a:pt x="247650" y="371475"/>
                    </a:lnTo>
                    <a:lnTo>
                      <a:pt x="266700" y="419100"/>
                    </a:lnTo>
                    <a:lnTo>
                      <a:pt x="323850" y="466725"/>
                    </a:lnTo>
                    <a:lnTo>
                      <a:pt x="323850" y="495300"/>
                    </a:lnTo>
                    <a:lnTo>
                      <a:pt x="342900" y="514350"/>
                    </a:lnTo>
                    <a:lnTo>
                      <a:pt x="371475" y="504825"/>
                    </a:lnTo>
                    <a:lnTo>
                      <a:pt x="381000" y="523875"/>
                    </a:lnTo>
                    <a:lnTo>
                      <a:pt x="361950" y="561975"/>
                    </a:lnTo>
                    <a:lnTo>
                      <a:pt x="323850" y="600075"/>
                    </a:lnTo>
                    <a:lnTo>
                      <a:pt x="257175" y="638175"/>
                    </a:lnTo>
                    <a:lnTo>
                      <a:pt x="114300" y="485775"/>
                    </a:lnTo>
                    <a:lnTo>
                      <a:pt x="95250" y="447675"/>
                    </a:lnTo>
                    <a:lnTo>
                      <a:pt x="76200" y="428625"/>
                    </a:lnTo>
                    <a:lnTo>
                      <a:pt x="85725" y="361950"/>
                    </a:lnTo>
                    <a:lnTo>
                      <a:pt x="66675" y="333375"/>
                    </a:lnTo>
                    <a:lnTo>
                      <a:pt x="76200" y="314325"/>
                    </a:lnTo>
                    <a:lnTo>
                      <a:pt x="57150" y="285750"/>
                    </a:lnTo>
                    <a:lnTo>
                      <a:pt x="57150" y="257175"/>
                    </a:lnTo>
                    <a:lnTo>
                      <a:pt x="38100" y="219075"/>
                    </a:lnTo>
                    <a:lnTo>
                      <a:pt x="38100" y="171450"/>
                    </a:lnTo>
                    <a:lnTo>
                      <a:pt x="0" y="142875"/>
                    </a:lnTo>
                    <a:lnTo>
                      <a:pt x="104775" y="857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4" name="k131"/>
              <p:cNvSpPr/>
              <p:nvPr/>
            </p:nvSpPr>
            <p:spPr>
              <a:xfrm>
                <a:off x="3762375" y="1809751"/>
                <a:ext cx="561976" cy="828676"/>
              </a:xfrm>
              <a:custGeom>
                <a:avLst/>
                <a:gdLst/>
                <a:ahLst/>
                <a:cxnLst/>
                <a:rect l="0" t="0" r="0" b="0"/>
                <a:pathLst>
                  <a:path w="561976" h="828676">
                    <a:moveTo>
                      <a:pt x="371475" y="257175"/>
                    </a:moveTo>
                    <a:lnTo>
                      <a:pt x="514350" y="409575"/>
                    </a:lnTo>
                    <a:lnTo>
                      <a:pt x="542925" y="476250"/>
                    </a:lnTo>
                    <a:lnTo>
                      <a:pt x="561975" y="619125"/>
                    </a:lnTo>
                    <a:lnTo>
                      <a:pt x="523875" y="628650"/>
                    </a:lnTo>
                    <a:lnTo>
                      <a:pt x="504825" y="676275"/>
                    </a:lnTo>
                    <a:lnTo>
                      <a:pt x="476250" y="685800"/>
                    </a:lnTo>
                    <a:lnTo>
                      <a:pt x="466725" y="638175"/>
                    </a:lnTo>
                    <a:lnTo>
                      <a:pt x="447675" y="647700"/>
                    </a:lnTo>
                    <a:lnTo>
                      <a:pt x="447675" y="676275"/>
                    </a:lnTo>
                    <a:lnTo>
                      <a:pt x="361950" y="685800"/>
                    </a:lnTo>
                    <a:lnTo>
                      <a:pt x="371475" y="714375"/>
                    </a:lnTo>
                    <a:lnTo>
                      <a:pt x="342900" y="752475"/>
                    </a:lnTo>
                    <a:lnTo>
                      <a:pt x="352425" y="790575"/>
                    </a:lnTo>
                    <a:lnTo>
                      <a:pt x="342900" y="828675"/>
                    </a:lnTo>
                    <a:lnTo>
                      <a:pt x="314325" y="828675"/>
                    </a:lnTo>
                    <a:lnTo>
                      <a:pt x="238125" y="762000"/>
                    </a:lnTo>
                    <a:lnTo>
                      <a:pt x="200025" y="685800"/>
                    </a:lnTo>
                    <a:lnTo>
                      <a:pt x="200025" y="638175"/>
                    </a:lnTo>
                    <a:lnTo>
                      <a:pt x="152400" y="609600"/>
                    </a:lnTo>
                    <a:lnTo>
                      <a:pt x="123825" y="609600"/>
                    </a:lnTo>
                    <a:lnTo>
                      <a:pt x="104775" y="571500"/>
                    </a:lnTo>
                    <a:lnTo>
                      <a:pt x="104775" y="504825"/>
                    </a:lnTo>
                    <a:lnTo>
                      <a:pt x="76200" y="457200"/>
                    </a:lnTo>
                    <a:lnTo>
                      <a:pt x="57150" y="447675"/>
                    </a:lnTo>
                    <a:lnTo>
                      <a:pt x="38100" y="419100"/>
                    </a:lnTo>
                    <a:lnTo>
                      <a:pt x="0" y="409575"/>
                    </a:lnTo>
                    <a:lnTo>
                      <a:pt x="0" y="371475"/>
                    </a:lnTo>
                    <a:lnTo>
                      <a:pt x="28575" y="381000"/>
                    </a:lnTo>
                    <a:lnTo>
                      <a:pt x="47625" y="323850"/>
                    </a:lnTo>
                    <a:lnTo>
                      <a:pt x="76200" y="333375"/>
                    </a:lnTo>
                    <a:lnTo>
                      <a:pt x="104775" y="323850"/>
                    </a:lnTo>
                    <a:lnTo>
                      <a:pt x="85725" y="285750"/>
                    </a:lnTo>
                    <a:lnTo>
                      <a:pt x="95250" y="247650"/>
                    </a:lnTo>
                    <a:lnTo>
                      <a:pt x="76200" y="266700"/>
                    </a:lnTo>
                    <a:lnTo>
                      <a:pt x="28575" y="247650"/>
                    </a:lnTo>
                    <a:lnTo>
                      <a:pt x="38100" y="152400"/>
                    </a:lnTo>
                    <a:lnTo>
                      <a:pt x="57150" y="133350"/>
                    </a:lnTo>
                    <a:lnTo>
                      <a:pt x="19050" y="104775"/>
                    </a:lnTo>
                    <a:lnTo>
                      <a:pt x="38100" y="57150"/>
                    </a:lnTo>
                    <a:lnTo>
                      <a:pt x="66675" y="47625"/>
                    </a:lnTo>
                    <a:lnTo>
                      <a:pt x="95250" y="66675"/>
                    </a:lnTo>
                    <a:lnTo>
                      <a:pt x="123825" y="38100"/>
                    </a:lnTo>
                    <a:lnTo>
                      <a:pt x="123825" y="9525"/>
                    </a:lnTo>
                    <a:lnTo>
                      <a:pt x="152400" y="0"/>
                    </a:lnTo>
                    <a:lnTo>
                      <a:pt x="171450" y="28575"/>
                    </a:lnTo>
                    <a:lnTo>
                      <a:pt x="209550" y="28575"/>
                    </a:lnTo>
                    <a:lnTo>
                      <a:pt x="228600" y="9525"/>
                    </a:lnTo>
                    <a:lnTo>
                      <a:pt x="266700" y="47625"/>
                    </a:lnTo>
                    <a:lnTo>
                      <a:pt x="295275" y="38100"/>
                    </a:lnTo>
                    <a:lnTo>
                      <a:pt x="314325" y="57150"/>
                    </a:lnTo>
                    <a:lnTo>
                      <a:pt x="333375" y="85725"/>
                    </a:lnTo>
                    <a:lnTo>
                      <a:pt x="323850" y="104775"/>
                    </a:lnTo>
                    <a:lnTo>
                      <a:pt x="342900" y="133350"/>
                    </a:lnTo>
                    <a:lnTo>
                      <a:pt x="333375" y="200025"/>
                    </a:lnTo>
                    <a:lnTo>
                      <a:pt x="352425" y="2190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5" name="k133"/>
              <p:cNvSpPr/>
              <p:nvPr/>
            </p:nvSpPr>
            <p:spPr>
              <a:xfrm>
                <a:off x="3952875" y="2105026"/>
                <a:ext cx="219076" cy="276226"/>
              </a:xfrm>
              <a:custGeom>
                <a:avLst/>
                <a:gdLst/>
                <a:ahLst/>
                <a:cxnLst/>
                <a:rect l="0" t="0" r="0" b="0"/>
                <a:pathLst>
                  <a:path w="219076" h="276226">
                    <a:moveTo>
                      <a:pt x="123825" y="19050"/>
                    </a:moveTo>
                    <a:lnTo>
                      <a:pt x="142875" y="38100"/>
                    </a:lnTo>
                    <a:lnTo>
                      <a:pt x="152400" y="9525"/>
                    </a:lnTo>
                    <a:lnTo>
                      <a:pt x="171450" y="28575"/>
                    </a:lnTo>
                    <a:lnTo>
                      <a:pt x="200025" y="38100"/>
                    </a:lnTo>
                    <a:lnTo>
                      <a:pt x="219075" y="66675"/>
                    </a:lnTo>
                    <a:lnTo>
                      <a:pt x="219075" y="85725"/>
                    </a:lnTo>
                    <a:lnTo>
                      <a:pt x="180975" y="114300"/>
                    </a:lnTo>
                    <a:lnTo>
                      <a:pt x="152400" y="123825"/>
                    </a:lnTo>
                    <a:lnTo>
                      <a:pt x="133350" y="114300"/>
                    </a:lnTo>
                    <a:lnTo>
                      <a:pt x="104775" y="133350"/>
                    </a:lnTo>
                    <a:lnTo>
                      <a:pt x="180975" y="161925"/>
                    </a:lnTo>
                    <a:lnTo>
                      <a:pt x="180975" y="190500"/>
                    </a:lnTo>
                    <a:lnTo>
                      <a:pt x="200025" y="190500"/>
                    </a:lnTo>
                    <a:lnTo>
                      <a:pt x="171450" y="238125"/>
                    </a:lnTo>
                    <a:lnTo>
                      <a:pt x="133350" y="247650"/>
                    </a:lnTo>
                    <a:lnTo>
                      <a:pt x="104775" y="276225"/>
                    </a:lnTo>
                    <a:lnTo>
                      <a:pt x="95250" y="228600"/>
                    </a:lnTo>
                    <a:lnTo>
                      <a:pt x="57150" y="219075"/>
                    </a:lnTo>
                    <a:lnTo>
                      <a:pt x="47625" y="180975"/>
                    </a:lnTo>
                    <a:lnTo>
                      <a:pt x="9525" y="152400"/>
                    </a:lnTo>
                    <a:lnTo>
                      <a:pt x="19050" y="114300"/>
                    </a:lnTo>
                    <a:lnTo>
                      <a:pt x="0" y="95250"/>
                    </a:lnTo>
                    <a:lnTo>
                      <a:pt x="28575" y="76200"/>
                    </a:lnTo>
                    <a:lnTo>
                      <a:pt x="95250" y="95250"/>
                    </a:lnTo>
                    <a:lnTo>
                      <a:pt x="114300" y="66675"/>
                    </a:lnTo>
                    <a:lnTo>
                      <a:pt x="76200" y="28575"/>
                    </a:lnTo>
                    <a:lnTo>
                      <a:pt x="85725" y="0"/>
                    </a:lnTo>
                    <a:lnTo>
                      <a:pt x="104775" y="285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6" name="k135"/>
              <p:cNvSpPr/>
              <p:nvPr/>
            </p:nvSpPr>
            <p:spPr>
              <a:xfrm>
                <a:off x="3419475" y="1790701"/>
                <a:ext cx="447676" cy="400051"/>
              </a:xfrm>
              <a:custGeom>
                <a:avLst/>
                <a:gdLst/>
                <a:ahLst/>
                <a:cxnLst/>
                <a:rect l="0" t="0" r="0" b="0"/>
                <a:pathLst>
                  <a:path w="447676" h="400051">
                    <a:moveTo>
                      <a:pt x="371475" y="400050"/>
                    </a:moveTo>
                    <a:lnTo>
                      <a:pt x="342900" y="390525"/>
                    </a:lnTo>
                    <a:lnTo>
                      <a:pt x="342900" y="323850"/>
                    </a:lnTo>
                    <a:lnTo>
                      <a:pt x="257175" y="304800"/>
                    </a:lnTo>
                    <a:lnTo>
                      <a:pt x="123825" y="228600"/>
                    </a:lnTo>
                    <a:lnTo>
                      <a:pt x="85725" y="228600"/>
                    </a:lnTo>
                    <a:lnTo>
                      <a:pt x="66675" y="200025"/>
                    </a:lnTo>
                    <a:lnTo>
                      <a:pt x="0" y="171450"/>
                    </a:lnTo>
                    <a:lnTo>
                      <a:pt x="0" y="104775"/>
                    </a:lnTo>
                    <a:lnTo>
                      <a:pt x="38100" y="123825"/>
                    </a:lnTo>
                    <a:lnTo>
                      <a:pt x="47625" y="95250"/>
                    </a:lnTo>
                    <a:lnTo>
                      <a:pt x="66675" y="123825"/>
                    </a:lnTo>
                    <a:lnTo>
                      <a:pt x="95250" y="104775"/>
                    </a:lnTo>
                    <a:lnTo>
                      <a:pt x="104775" y="28575"/>
                    </a:lnTo>
                    <a:lnTo>
                      <a:pt x="142875" y="0"/>
                    </a:lnTo>
                    <a:lnTo>
                      <a:pt x="161925" y="28575"/>
                    </a:lnTo>
                    <a:lnTo>
                      <a:pt x="200025" y="28575"/>
                    </a:lnTo>
                    <a:lnTo>
                      <a:pt x="228600" y="57150"/>
                    </a:lnTo>
                    <a:lnTo>
                      <a:pt x="247650" y="38100"/>
                    </a:lnTo>
                    <a:lnTo>
                      <a:pt x="276225" y="38100"/>
                    </a:lnTo>
                    <a:lnTo>
                      <a:pt x="304800" y="19050"/>
                    </a:lnTo>
                    <a:lnTo>
                      <a:pt x="352425" y="38100"/>
                    </a:lnTo>
                    <a:lnTo>
                      <a:pt x="361950" y="57150"/>
                    </a:lnTo>
                    <a:lnTo>
                      <a:pt x="381000" y="76200"/>
                    </a:lnTo>
                    <a:lnTo>
                      <a:pt x="361950" y="123825"/>
                    </a:lnTo>
                    <a:lnTo>
                      <a:pt x="400050" y="152400"/>
                    </a:lnTo>
                    <a:lnTo>
                      <a:pt x="381000" y="171450"/>
                    </a:lnTo>
                    <a:lnTo>
                      <a:pt x="371475" y="266700"/>
                    </a:lnTo>
                    <a:lnTo>
                      <a:pt x="419100" y="285750"/>
                    </a:lnTo>
                    <a:lnTo>
                      <a:pt x="438150" y="266700"/>
                    </a:lnTo>
                    <a:lnTo>
                      <a:pt x="428625" y="304800"/>
                    </a:lnTo>
                    <a:lnTo>
                      <a:pt x="447675" y="342900"/>
                    </a:lnTo>
                    <a:lnTo>
                      <a:pt x="419100" y="352425"/>
                    </a:lnTo>
                    <a:lnTo>
                      <a:pt x="390525" y="3429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7" name="k137"/>
              <p:cNvSpPr/>
              <p:nvPr/>
            </p:nvSpPr>
            <p:spPr>
              <a:xfrm>
                <a:off x="3419475" y="2219326"/>
                <a:ext cx="666751" cy="647701"/>
              </a:xfrm>
              <a:custGeom>
                <a:avLst/>
                <a:gdLst/>
                <a:ahLst/>
                <a:cxnLst/>
                <a:rect l="0" t="0" r="0" b="0"/>
                <a:pathLst>
                  <a:path w="666751" h="647701">
                    <a:moveTo>
                      <a:pt x="581025" y="352425"/>
                    </a:moveTo>
                    <a:lnTo>
                      <a:pt x="657225" y="419100"/>
                    </a:lnTo>
                    <a:lnTo>
                      <a:pt x="638175" y="495300"/>
                    </a:lnTo>
                    <a:lnTo>
                      <a:pt x="666750" y="504825"/>
                    </a:lnTo>
                    <a:lnTo>
                      <a:pt x="657225" y="533400"/>
                    </a:lnTo>
                    <a:lnTo>
                      <a:pt x="628650" y="552450"/>
                    </a:lnTo>
                    <a:lnTo>
                      <a:pt x="619125" y="523875"/>
                    </a:lnTo>
                    <a:lnTo>
                      <a:pt x="552450" y="619125"/>
                    </a:lnTo>
                    <a:lnTo>
                      <a:pt x="457200" y="619125"/>
                    </a:lnTo>
                    <a:lnTo>
                      <a:pt x="400050" y="628650"/>
                    </a:lnTo>
                    <a:lnTo>
                      <a:pt x="342900" y="647700"/>
                    </a:lnTo>
                    <a:lnTo>
                      <a:pt x="276225" y="609600"/>
                    </a:lnTo>
                    <a:lnTo>
                      <a:pt x="266700" y="561975"/>
                    </a:lnTo>
                    <a:lnTo>
                      <a:pt x="276225" y="523875"/>
                    </a:lnTo>
                    <a:lnTo>
                      <a:pt x="247650" y="533400"/>
                    </a:lnTo>
                    <a:lnTo>
                      <a:pt x="238125" y="504825"/>
                    </a:lnTo>
                    <a:lnTo>
                      <a:pt x="209550" y="514350"/>
                    </a:lnTo>
                    <a:lnTo>
                      <a:pt x="200025" y="485775"/>
                    </a:lnTo>
                    <a:lnTo>
                      <a:pt x="209550" y="447675"/>
                    </a:lnTo>
                    <a:lnTo>
                      <a:pt x="190500" y="409575"/>
                    </a:lnTo>
                    <a:lnTo>
                      <a:pt x="152400" y="419100"/>
                    </a:lnTo>
                    <a:lnTo>
                      <a:pt x="142875" y="447675"/>
                    </a:lnTo>
                    <a:lnTo>
                      <a:pt x="133350" y="419100"/>
                    </a:lnTo>
                    <a:lnTo>
                      <a:pt x="104775" y="409575"/>
                    </a:lnTo>
                    <a:lnTo>
                      <a:pt x="66675" y="409575"/>
                    </a:lnTo>
                    <a:lnTo>
                      <a:pt x="66675" y="371475"/>
                    </a:lnTo>
                    <a:lnTo>
                      <a:pt x="47625" y="342900"/>
                    </a:lnTo>
                    <a:lnTo>
                      <a:pt x="57150" y="314325"/>
                    </a:lnTo>
                    <a:lnTo>
                      <a:pt x="0" y="304800"/>
                    </a:lnTo>
                    <a:lnTo>
                      <a:pt x="0" y="276225"/>
                    </a:lnTo>
                    <a:lnTo>
                      <a:pt x="47625" y="247650"/>
                    </a:lnTo>
                    <a:lnTo>
                      <a:pt x="85725" y="247650"/>
                    </a:lnTo>
                    <a:lnTo>
                      <a:pt x="95250" y="190500"/>
                    </a:lnTo>
                    <a:lnTo>
                      <a:pt x="123825" y="171450"/>
                    </a:lnTo>
                    <a:lnTo>
                      <a:pt x="161925" y="171450"/>
                    </a:lnTo>
                    <a:lnTo>
                      <a:pt x="152400" y="152400"/>
                    </a:lnTo>
                    <a:lnTo>
                      <a:pt x="171450" y="133350"/>
                    </a:lnTo>
                    <a:lnTo>
                      <a:pt x="152400" y="123825"/>
                    </a:lnTo>
                    <a:lnTo>
                      <a:pt x="171450" y="123825"/>
                    </a:lnTo>
                    <a:lnTo>
                      <a:pt x="171450" y="104775"/>
                    </a:lnTo>
                    <a:lnTo>
                      <a:pt x="200025" y="114300"/>
                    </a:lnTo>
                    <a:lnTo>
                      <a:pt x="238125" y="85725"/>
                    </a:lnTo>
                    <a:lnTo>
                      <a:pt x="257175" y="95250"/>
                    </a:lnTo>
                    <a:lnTo>
                      <a:pt x="257175" y="76200"/>
                    </a:lnTo>
                    <a:lnTo>
                      <a:pt x="285750" y="47625"/>
                    </a:lnTo>
                    <a:lnTo>
                      <a:pt x="333375" y="38100"/>
                    </a:lnTo>
                    <a:lnTo>
                      <a:pt x="342900" y="0"/>
                    </a:lnTo>
                    <a:lnTo>
                      <a:pt x="381000" y="9525"/>
                    </a:lnTo>
                    <a:lnTo>
                      <a:pt x="400050" y="38100"/>
                    </a:lnTo>
                    <a:lnTo>
                      <a:pt x="419100" y="47625"/>
                    </a:lnTo>
                    <a:lnTo>
                      <a:pt x="447675" y="95250"/>
                    </a:lnTo>
                    <a:lnTo>
                      <a:pt x="447675" y="161925"/>
                    </a:lnTo>
                    <a:lnTo>
                      <a:pt x="466725" y="200025"/>
                    </a:lnTo>
                    <a:lnTo>
                      <a:pt x="495300" y="200025"/>
                    </a:lnTo>
                    <a:lnTo>
                      <a:pt x="542925" y="228600"/>
                    </a:lnTo>
                    <a:lnTo>
                      <a:pt x="542925" y="2762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8" name="k139"/>
              <p:cNvSpPr/>
              <p:nvPr/>
            </p:nvSpPr>
            <p:spPr>
              <a:xfrm>
                <a:off x="3324225" y="1962151"/>
                <a:ext cx="438151" cy="504826"/>
              </a:xfrm>
              <a:custGeom>
                <a:avLst/>
                <a:gdLst/>
                <a:ahLst/>
                <a:cxnLst/>
                <a:rect l="0" t="0" r="0" b="0"/>
                <a:pathLst>
                  <a:path w="438151" h="504826">
                    <a:moveTo>
                      <a:pt x="180975" y="504825"/>
                    </a:moveTo>
                    <a:lnTo>
                      <a:pt x="142875" y="504825"/>
                    </a:lnTo>
                    <a:lnTo>
                      <a:pt x="123825" y="466725"/>
                    </a:lnTo>
                    <a:lnTo>
                      <a:pt x="123825" y="438150"/>
                    </a:lnTo>
                    <a:lnTo>
                      <a:pt x="57150" y="381000"/>
                    </a:lnTo>
                    <a:lnTo>
                      <a:pt x="57150" y="361950"/>
                    </a:lnTo>
                    <a:lnTo>
                      <a:pt x="76200" y="323850"/>
                    </a:lnTo>
                    <a:lnTo>
                      <a:pt x="95250" y="304800"/>
                    </a:lnTo>
                    <a:lnTo>
                      <a:pt x="85725" y="247650"/>
                    </a:lnTo>
                    <a:lnTo>
                      <a:pt x="57150" y="247650"/>
                    </a:lnTo>
                    <a:lnTo>
                      <a:pt x="47625" y="219075"/>
                    </a:lnTo>
                    <a:lnTo>
                      <a:pt x="66675" y="171450"/>
                    </a:lnTo>
                    <a:lnTo>
                      <a:pt x="38100" y="142875"/>
                    </a:lnTo>
                    <a:lnTo>
                      <a:pt x="28575" y="85725"/>
                    </a:lnTo>
                    <a:lnTo>
                      <a:pt x="0" y="76200"/>
                    </a:lnTo>
                    <a:lnTo>
                      <a:pt x="9525" y="38100"/>
                    </a:lnTo>
                    <a:lnTo>
                      <a:pt x="95250" y="0"/>
                    </a:lnTo>
                    <a:lnTo>
                      <a:pt x="161925" y="28575"/>
                    </a:lnTo>
                    <a:lnTo>
                      <a:pt x="180975" y="57150"/>
                    </a:lnTo>
                    <a:lnTo>
                      <a:pt x="219075" y="57150"/>
                    </a:lnTo>
                    <a:lnTo>
                      <a:pt x="352425" y="133350"/>
                    </a:lnTo>
                    <a:lnTo>
                      <a:pt x="438150" y="152400"/>
                    </a:lnTo>
                    <a:lnTo>
                      <a:pt x="438150" y="219075"/>
                    </a:lnTo>
                    <a:lnTo>
                      <a:pt x="438150" y="257175"/>
                    </a:lnTo>
                    <a:lnTo>
                      <a:pt x="428625" y="295275"/>
                    </a:lnTo>
                    <a:lnTo>
                      <a:pt x="381000" y="304800"/>
                    </a:lnTo>
                    <a:lnTo>
                      <a:pt x="352425" y="333375"/>
                    </a:lnTo>
                    <a:lnTo>
                      <a:pt x="352425" y="352425"/>
                    </a:lnTo>
                    <a:lnTo>
                      <a:pt x="333375" y="342900"/>
                    </a:lnTo>
                    <a:lnTo>
                      <a:pt x="295275" y="371475"/>
                    </a:lnTo>
                    <a:lnTo>
                      <a:pt x="266700" y="361950"/>
                    </a:lnTo>
                    <a:lnTo>
                      <a:pt x="266700" y="381000"/>
                    </a:lnTo>
                    <a:lnTo>
                      <a:pt x="247650" y="381000"/>
                    </a:lnTo>
                    <a:lnTo>
                      <a:pt x="266700" y="390525"/>
                    </a:lnTo>
                    <a:lnTo>
                      <a:pt x="247650" y="409575"/>
                    </a:lnTo>
                    <a:lnTo>
                      <a:pt x="257175" y="428625"/>
                    </a:lnTo>
                    <a:lnTo>
                      <a:pt x="219075" y="428625"/>
                    </a:lnTo>
                    <a:lnTo>
                      <a:pt x="190500" y="4476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69" name="k141"/>
              <p:cNvSpPr/>
              <p:nvPr/>
            </p:nvSpPr>
            <p:spPr>
              <a:xfrm>
                <a:off x="3114675" y="2314576"/>
                <a:ext cx="581026" cy="647701"/>
              </a:xfrm>
              <a:custGeom>
                <a:avLst/>
                <a:gdLst/>
                <a:ahLst/>
                <a:cxnLst/>
                <a:rect l="0" t="0" r="0" b="0"/>
                <a:pathLst>
                  <a:path w="581026" h="647701">
                    <a:moveTo>
                      <a:pt x="571500" y="466725"/>
                    </a:moveTo>
                    <a:lnTo>
                      <a:pt x="581025" y="514350"/>
                    </a:lnTo>
                    <a:lnTo>
                      <a:pt x="561975" y="552450"/>
                    </a:lnTo>
                    <a:lnTo>
                      <a:pt x="523875" y="590550"/>
                    </a:lnTo>
                    <a:lnTo>
                      <a:pt x="533400" y="619125"/>
                    </a:lnTo>
                    <a:lnTo>
                      <a:pt x="495300" y="647700"/>
                    </a:lnTo>
                    <a:lnTo>
                      <a:pt x="476250" y="619125"/>
                    </a:lnTo>
                    <a:lnTo>
                      <a:pt x="428625" y="638175"/>
                    </a:lnTo>
                    <a:lnTo>
                      <a:pt x="409575" y="571500"/>
                    </a:lnTo>
                    <a:lnTo>
                      <a:pt x="371475" y="514350"/>
                    </a:lnTo>
                    <a:lnTo>
                      <a:pt x="352425" y="533400"/>
                    </a:lnTo>
                    <a:lnTo>
                      <a:pt x="276225" y="504825"/>
                    </a:lnTo>
                    <a:lnTo>
                      <a:pt x="247650" y="485775"/>
                    </a:lnTo>
                    <a:lnTo>
                      <a:pt x="209550" y="504825"/>
                    </a:lnTo>
                    <a:lnTo>
                      <a:pt x="171450" y="476250"/>
                    </a:lnTo>
                    <a:lnTo>
                      <a:pt x="133350" y="476250"/>
                    </a:lnTo>
                    <a:lnTo>
                      <a:pt x="114300" y="466725"/>
                    </a:lnTo>
                    <a:lnTo>
                      <a:pt x="95250" y="428625"/>
                    </a:lnTo>
                    <a:lnTo>
                      <a:pt x="104775" y="400050"/>
                    </a:lnTo>
                    <a:lnTo>
                      <a:pt x="66675" y="381000"/>
                    </a:lnTo>
                    <a:lnTo>
                      <a:pt x="95250" y="381000"/>
                    </a:lnTo>
                    <a:lnTo>
                      <a:pt x="104775" y="361950"/>
                    </a:lnTo>
                    <a:lnTo>
                      <a:pt x="66675" y="352425"/>
                    </a:lnTo>
                    <a:lnTo>
                      <a:pt x="19050" y="361950"/>
                    </a:lnTo>
                    <a:lnTo>
                      <a:pt x="28575" y="323850"/>
                    </a:lnTo>
                    <a:lnTo>
                      <a:pt x="0" y="304800"/>
                    </a:lnTo>
                    <a:lnTo>
                      <a:pt x="0" y="285750"/>
                    </a:lnTo>
                    <a:lnTo>
                      <a:pt x="19050" y="285750"/>
                    </a:lnTo>
                    <a:lnTo>
                      <a:pt x="38100" y="257175"/>
                    </a:lnTo>
                    <a:lnTo>
                      <a:pt x="28575" y="238125"/>
                    </a:lnTo>
                    <a:lnTo>
                      <a:pt x="76200" y="219075"/>
                    </a:lnTo>
                    <a:lnTo>
                      <a:pt x="114300" y="238125"/>
                    </a:lnTo>
                    <a:lnTo>
                      <a:pt x="152400" y="219075"/>
                    </a:lnTo>
                    <a:lnTo>
                      <a:pt x="123825" y="171450"/>
                    </a:lnTo>
                    <a:lnTo>
                      <a:pt x="133350" y="152400"/>
                    </a:lnTo>
                    <a:lnTo>
                      <a:pt x="152400" y="161925"/>
                    </a:lnTo>
                    <a:lnTo>
                      <a:pt x="152400" y="133350"/>
                    </a:lnTo>
                    <a:lnTo>
                      <a:pt x="171450" y="95250"/>
                    </a:lnTo>
                    <a:lnTo>
                      <a:pt x="161925" y="57150"/>
                    </a:lnTo>
                    <a:lnTo>
                      <a:pt x="200025" y="38100"/>
                    </a:lnTo>
                    <a:lnTo>
                      <a:pt x="200025" y="0"/>
                    </a:lnTo>
                    <a:lnTo>
                      <a:pt x="219075" y="9525"/>
                    </a:lnTo>
                    <a:lnTo>
                      <a:pt x="266700" y="9525"/>
                    </a:lnTo>
                    <a:lnTo>
                      <a:pt x="266700" y="28575"/>
                    </a:lnTo>
                    <a:lnTo>
                      <a:pt x="333375" y="85725"/>
                    </a:lnTo>
                    <a:lnTo>
                      <a:pt x="333375" y="114300"/>
                    </a:lnTo>
                    <a:lnTo>
                      <a:pt x="352425" y="152400"/>
                    </a:lnTo>
                    <a:lnTo>
                      <a:pt x="304800" y="180975"/>
                    </a:lnTo>
                    <a:lnTo>
                      <a:pt x="304800" y="209550"/>
                    </a:lnTo>
                    <a:lnTo>
                      <a:pt x="361950" y="219075"/>
                    </a:lnTo>
                    <a:lnTo>
                      <a:pt x="352425" y="247650"/>
                    </a:lnTo>
                    <a:lnTo>
                      <a:pt x="371475" y="276225"/>
                    </a:lnTo>
                    <a:lnTo>
                      <a:pt x="371475" y="314325"/>
                    </a:lnTo>
                    <a:lnTo>
                      <a:pt x="409575" y="314325"/>
                    </a:lnTo>
                    <a:lnTo>
                      <a:pt x="438150" y="323850"/>
                    </a:lnTo>
                    <a:lnTo>
                      <a:pt x="447675" y="352425"/>
                    </a:lnTo>
                    <a:lnTo>
                      <a:pt x="457200" y="323850"/>
                    </a:lnTo>
                    <a:lnTo>
                      <a:pt x="495300" y="314325"/>
                    </a:lnTo>
                    <a:lnTo>
                      <a:pt x="514350" y="352425"/>
                    </a:lnTo>
                    <a:lnTo>
                      <a:pt x="504825" y="390525"/>
                    </a:lnTo>
                    <a:lnTo>
                      <a:pt x="514350" y="419100"/>
                    </a:lnTo>
                    <a:lnTo>
                      <a:pt x="542925" y="409575"/>
                    </a:lnTo>
                    <a:lnTo>
                      <a:pt x="552450" y="438150"/>
                    </a:lnTo>
                    <a:lnTo>
                      <a:pt x="581025" y="428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0" name="k143"/>
              <p:cNvSpPr/>
              <p:nvPr/>
            </p:nvSpPr>
            <p:spPr>
              <a:xfrm>
                <a:off x="3086100" y="2333626"/>
                <a:ext cx="200026" cy="171451"/>
              </a:xfrm>
              <a:custGeom>
                <a:avLst/>
                <a:gdLst/>
                <a:ahLst/>
                <a:cxnLst/>
                <a:rect l="0" t="0" r="0" b="0"/>
                <a:pathLst>
                  <a:path w="200026" h="171451">
                    <a:moveTo>
                      <a:pt x="200025" y="76200"/>
                    </a:moveTo>
                    <a:lnTo>
                      <a:pt x="180975" y="114300"/>
                    </a:lnTo>
                    <a:lnTo>
                      <a:pt x="152400" y="114300"/>
                    </a:lnTo>
                    <a:lnTo>
                      <a:pt x="142875" y="142875"/>
                    </a:lnTo>
                    <a:lnTo>
                      <a:pt x="95250" y="142875"/>
                    </a:lnTo>
                    <a:lnTo>
                      <a:pt x="66675" y="123825"/>
                    </a:lnTo>
                    <a:lnTo>
                      <a:pt x="47625" y="123825"/>
                    </a:lnTo>
                    <a:lnTo>
                      <a:pt x="28575" y="171450"/>
                    </a:lnTo>
                    <a:lnTo>
                      <a:pt x="9525" y="171450"/>
                    </a:lnTo>
                    <a:lnTo>
                      <a:pt x="0" y="104775"/>
                    </a:lnTo>
                    <a:lnTo>
                      <a:pt x="19050" y="104775"/>
                    </a:lnTo>
                    <a:lnTo>
                      <a:pt x="28575" y="85725"/>
                    </a:lnTo>
                    <a:lnTo>
                      <a:pt x="0" y="76200"/>
                    </a:lnTo>
                    <a:lnTo>
                      <a:pt x="47625" y="9525"/>
                    </a:lnTo>
                    <a:lnTo>
                      <a:pt x="85725" y="0"/>
                    </a:lnTo>
                    <a:lnTo>
                      <a:pt x="114300" y="19050"/>
                    </a:lnTo>
                    <a:lnTo>
                      <a:pt x="142875" y="9525"/>
                    </a:lnTo>
                    <a:lnTo>
                      <a:pt x="142875" y="47625"/>
                    </a:lnTo>
                    <a:lnTo>
                      <a:pt x="161925" y="28575"/>
                    </a:lnTo>
                    <a:lnTo>
                      <a:pt x="190500" y="381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1" name="k145"/>
              <p:cNvSpPr/>
              <p:nvPr/>
            </p:nvSpPr>
            <p:spPr>
              <a:xfrm>
                <a:off x="2819400" y="2371726"/>
                <a:ext cx="247651" cy="304801"/>
              </a:xfrm>
              <a:custGeom>
                <a:avLst/>
                <a:gdLst/>
                <a:ahLst/>
                <a:cxnLst/>
                <a:rect l="0" t="0" r="0" b="0"/>
                <a:pathLst>
                  <a:path w="247651" h="304801">
                    <a:moveTo>
                      <a:pt x="219075" y="28575"/>
                    </a:moveTo>
                    <a:lnTo>
                      <a:pt x="247650" y="57150"/>
                    </a:lnTo>
                    <a:lnTo>
                      <a:pt x="238125" y="114300"/>
                    </a:lnTo>
                    <a:lnTo>
                      <a:pt x="247650" y="142875"/>
                    </a:lnTo>
                    <a:lnTo>
                      <a:pt x="228600" y="152400"/>
                    </a:lnTo>
                    <a:lnTo>
                      <a:pt x="238125" y="171450"/>
                    </a:lnTo>
                    <a:lnTo>
                      <a:pt x="228600" y="190500"/>
                    </a:lnTo>
                    <a:lnTo>
                      <a:pt x="238125" y="257175"/>
                    </a:lnTo>
                    <a:lnTo>
                      <a:pt x="238125" y="304800"/>
                    </a:lnTo>
                    <a:lnTo>
                      <a:pt x="219075" y="304800"/>
                    </a:lnTo>
                    <a:lnTo>
                      <a:pt x="180975" y="257175"/>
                    </a:lnTo>
                    <a:lnTo>
                      <a:pt x="123825" y="238125"/>
                    </a:lnTo>
                    <a:lnTo>
                      <a:pt x="85725" y="219075"/>
                    </a:lnTo>
                    <a:lnTo>
                      <a:pt x="57150" y="238125"/>
                    </a:lnTo>
                    <a:lnTo>
                      <a:pt x="28575" y="209550"/>
                    </a:lnTo>
                    <a:lnTo>
                      <a:pt x="9525" y="209550"/>
                    </a:lnTo>
                    <a:lnTo>
                      <a:pt x="0" y="190500"/>
                    </a:lnTo>
                    <a:lnTo>
                      <a:pt x="28575" y="161925"/>
                    </a:lnTo>
                    <a:lnTo>
                      <a:pt x="19050" y="133350"/>
                    </a:lnTo>
                    <a:lnTo>
                      <a:pt x="28575" y="114300"/>
                    </a:lnTo>
                    <a:lnTo>
                      <a:pt x="9525" y="114300"/>
                    </a:lnTo>
                    <a:lnTo>
                      <a:pt x="0" y="76200"/>
                    </a:lnTo>
                    <a:lnTo>
                      <a:pt x="28575" y="47625"/>
                    </a:lnTo>
                    <a:lnTo>
                      <a:pt x="47625" y="57150"/>
                    </a:lnTo>
                    <a:lnTo>
                      <a:pt x="66675" y="66675"/>
                    </a:lnTo>
                    <a:lnTo>
                      <a:pt x="95250" y="76200"/>
                    </a:lnTo>
                    <a:lnTo>
                      <a:pt x="142875" y="38100"/>
                    </a:lnTo>
                    <a:lnTo>
                      <a:pt x="123825" y="19050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2" name="k147"/>
              <p:cNvSpPr/>
              <p:nvPr/>
            </p:nvSpPr>
            <p:spPr>
              <a:xfrm>
                <a:off x="3028950" y="2781301"/>
                <a:ext cx="542926" cy="333376"/>
              </a:xfrm>
              <a:custGeom>
                <a:avLst/>
                <a:gdLst/>
                <a:ahLst/>
                <a:cxnLst/>
                <a:rect l="0" t="0" r="0" b="0"/>
                <a:pathLst>
                  <a:path w="542926" h="333376">
                    <a:moveTo>
                      <a:pt x="495300" y="104775"/>
                    </a:moveTo>
                    <a:lnTo>
                      <a:pt x="514350" y="171450"/>
                    </a:lnTo>
                    <a:lnTo>
                      <a:pt x="542925" y="190500"/>
                    </a:lnTo>
                    <a:lnTo>
                      <a:pt x="485775" y="228600"/>
                    </a:lnTo>
                    <a:lnTo>
                      <a:pt x="419100" y="228600"/>
                    </a:lnTo>
                    <a:lnTo>
                      <a:pt x="390525" y="257175"/>
                    </a:lnTo>
                    <a:lnTo>
                      <a:pt x="333375" y="257175"/>
                    </a:lnTo>
                    <a:lnTo>
                      <a:pt x="323850" y="276225"/>
                    </a:lnTo>
                    <a:lnTo>
                      <a:pt x="219075" y="304800"/>
                    </a:lnTo>
                    <a:lnTo>
                      <a:pt x="171450" y="285750"/>
                    </a:lnTo>
                    <a:lnTo>
                      <a:pt x="123825" y="304800"/>
                    </a:lnTo>
                    <a:lnTo>
                      <a:pt x="104775" y="333375"/>
                    </a:lnTo>
                    <a:lnTo>
                      <a:pt x="66675" y="257175"/>
                    </a:lnTo>
                    <a:lnTo>
                      <a:pt x="19050" y="228600"/>
                    </a:lnTo>
                    <a:lnTo>
                      <a:pt x="28575" y="209550"/>
                    </a:lnTo>
                    <a:lnTo>
                      <a:pt x="38100" y="152400"/>
                    </a:lnTo>
                    <a:lnTo>
                      <a:pt x="19050" y="123825"/>
                    </a:lnTo>
                    <a:lnTo>
                      <a:pt x="19050" y="85725"/>
                    </a:lnTo>
                    <a:lnTo>
                      <a:pt x="38100" y="85725"/>
                    </a:lnTo>
                    <a:lnTo>
                      <a:pt x="28575" y="57150"/>
                    </a:lnTo>
                    <a:lnTo>
                      <a:pt x="9525" y="57150"/>
                    </a:lnTo>
                    <a:lnTo>
                      <a:pt x="0" y="28575"/>
                    </a:lnTo>
                    <a:lnTo>
                      <a:pt x="9525" y="9525"/>
                    </a:lnTo>
                    <a:lnTo>
                      <a:pt x="38100" y="9525"/>
                    </a:lnTo>
                    <a:lnTo>
                      <a:pt x="85725" y="0"/>
                    </a:lnTo>
                    <a:lnTo>
                      <a:pt x="104775" y="57150"/>
                    </a:lnTo>
                    <a:lnTo>
                      <a:pt x="171450" y="76200"/>
                    </a:lnTo>
                    <a:lnTo>
                      <a:pt x="180975" y="47625"/>
                    </a:lnTo>
                    <a:lnTo>
                      <a:pt x="200025" y="47625"/>
                    </a:lnTo>
                    <a:lnTo>
                      <a:pt x="219075" y="28575"/>
                    </a:lnTo>
                    <a:lnTo>
                      <a:pt x="219075" y="9525"/>
                    </a:lnTo>
                    <a:lnTo>
                      <a:pt x="257175" y="9525"/>
                    </a:lnTo>
                    <a:lnTo>
                      <a:pt x="295275" y="38100"/>
                    </a:lnTo>
                    <a:lnTo>
                      <a:pt x="333375" y="19050"/>
                    </a:lnTo>
                    <a:lnTo>
                      <a:pt x="361950" y="38100"/>
                    </a:lnTo>
                    <a:lnTo>
                      <a:pt x="438150" y="66675"/>
                    </a:lnTo>
                    <a:lnTo>
                      <a:pt x="457200" y="47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3" name="k149"/>
              <p:cNvSpPr/>
              <p:nvPr/>
            </p:nvSpPr>
            <p:spPr>
              <a:xfrm>
                <a:off x="2790825" y="2428876"/>
                <a:ext cx="485776" cy="561976"/>
              </a:xfrm>
              <a:custGeom>
                <a:avLst/>
                <a:gdLst/>
                <a:ahLst/>
                <a:cxnLst/>
                <a:rect l="0" t="0" r="0" b="0"/>
                <a:pathLst>
                  <a:path w="485776" h="561976">
                    <a:moveTo>
                      <a:pt x="276225" y="504825"/>
                    </a:moveTo>
                    <a:lnTo>
                      <a:pt x="266700" y="561975"/>
                    </a:lnTo>
                    <a:lnTo>
                      <a:pt x="238125" y="561975"/>
                    </a:lnTo>
                    <a:lnTo>
                      <a:pt x="209550" y="561975"/>
                    </a:lnTo>
                    <a:lnTo>
                      <a:pt x="180975" y="552450"/>
                    </a:lnTo>
                    <a:lnTo>
                      <a:pt x="180975" y="514350"/>
                    </a:lnTo>
                    <a:lnTo>
                      <a:pt x="142875" y="523875"/>
                    </a:lnTo>
                    <a:lnTo>
                      <a:pt x="133350" y="504825"/>
                    </a:lnTo>
                    <a:lnTo>
                      <a:pt x="114300" y="504825"/>
                    </a:lnTo>
                    <a:lnTo>
                      <a:pt x="104775" y="485775"/>
                    </a:lnTo>
                    <a:lnTo>
                      <a:pt x="76200" y="476250"/>
                    </a:lnTo>
                    <a:lnTo>
                      <a:pt x="66675" y="447675"/>
                    </a:lnTo>
                    <a:lnTo>
                      <a:pt x="9525" y="428625"/>
                    </a:lnTo>
                    <a:lnTo>
                      <a:pt x="0" y="400050"/>
                    </a:lnTo>
                    <a:lnTo>
                      <a:pt x="28575" y="409575"/>
                    </a:lnTo>
                    <a:lnTo>
                      <a:pt x="38100" y="381000"/>
                    </a:lnTo>
                    <a:lnTo>
                      <a:pt x="66675" y="381000"/>
                    </a:lnTo>
                    <a:lnTo>
                      <a:pt x="66675" y="419100"/>
                    </a:lnTo>
                    <a:lnTo>
                      <a:pt x="85725" y="428625"/>
                    </a:lnTo>
                    <a:lnTo>
                      <a:pt x="104775" y="447675"/>
                    </a:lnTo>
                    <a:lnTo>
                      <a:pt x="133350" y="447675"/>
                    </a:lnTo>
                    <a:lnTo>
                      <a:pt x="142875" y="428625"/>
                    </a:lnTo>
                    <a:lnTo>
                      <a:pt x="171450" y="428625"/>
                    </a:lnTo>
                    <a:lnTo>
                      <a:pt x="171450" y="381000"/>
                    </a:lnTo>
                    <a:lnTo>
                      <a:pt x="152400" y="371475"/>
                    </a:lnTo>
                    <a:lnTo>
                      <a:pt x="171450" y="352425"/>
                    </a:lnTo>
                    <a:lnTo>
                      <a:pt x="133350" y="266700"/>
                    </a:lnTo>
                    <a:lnTo>
                      <a:pt x="152400" y="238125"/>
                    </a:lnTo>
                    <a:lnTo>
                      <a:pt x="142875" y="209550"/>
                    </a:lnTo>
                    <a:lnTo>
                      <a:pt x="152400" y="180975"/>
                    </a:lnTo>
                    <a:lnTo>
                      <a:pt x="209550" y="200025"/>
                    </a:lnTo>
                    <a:lnTo>
                      <a:pt x="247650" y="247650"/>
                    </a:lnTo>
                    <a:lnTo>
                      <a:pt x="266700" y="247650"/>
                    </a:lnTo>
                    <a:lnTo>
                      <a:pt x="266700" y="200025"/>
                    </a:lnTo>
                    <a:lnTo>
                      <a:pt x="257175" y="133350"/>
                    </a:lnTo>
                    <a:lnTo>
                      <a:pt x="266700" y="114300"/>
                    </a:lnTo>
                    <a:lnTo>
                      <a:pt x="257175" y="95250"/>
                    </a:lnTo>
                    <a:lnTo>
                      <a:pt x="276225" y="85725"/>
                    </a:lnTo>
                    <a:lnTo>
                      <a:pt x="266700" y="57150"/>
                    </a:lnTo>
                    <a:lnTo>
                      <a:pt x="276225" y="0"/>
                    </a:lnTo>
                    <a:lnTo>
                      <a:pt x="295275" y="9525"/>
                    </a:lnTo>
                    <a:lnTo>
                      <a:pt x="304800" y="76200"/>
                    </a:lnTo>
                    <a:lnTo>
                      <a:pt x="323850" y="76200"/>
                    </a:lnTo>
                    <a:lnTo>
                      <a:pt x="342900" y="28575"/>
                    </a:lnTo>
                    <a:lnTo>
                      <a:pt x="361950" y="28575"/>
                    </a:lnTo>
                    <a:lnTo>
                      <a:pt x="390525" y="47625"/>
                    </a:lnTo>
                    <a:lnTo>
                      <a:pt x="438150" y="47625"/>
                    </a:lnTo>
                    <a:lnTo>
                      <a:pt x="447675" y="19050"/>
                    </a:lnTo>
                    <a:lnTo>
                      <a:pt x="485775" y="19050"/>
                    </a:lnTo>
                    <a:lnTo>
                      <a:pt x="476250" y="47625"/>
                    </a:lnTo>
                    <a:lnTo>
                      <a:pt x="457200" y="38100"/>
                    </a:lnTo>
                    <a:lnTo>
                      <a:pt x="447675" y="57150"/>
                    </a:lnTo>
                    <a:lnTo>
                      <a:pt x="476250" y="104775"/>
                    </a:lnTo>
                    <a:lnTo>
                      <a:pt x="438150" y="123825"/>
                    </a:lnTo>
                    <a:lnTo>
                      <a:pt x="400050" y="104775"/>
                    </a:lnTo>
                    <a:lnTo>
                      <a:pt x="352425" y="123825"/>
                    </a:lnTo>
                    <a:lnTo>
                      <a:pt x="361950" y="142875"/>
                    </a:lnTo>
                    <a:lnTo>
                      <a:pt x="342900" y="171450"/>
                    </a:lnTo>
                    <a:lnTo>
                      <a:pt x="323850" y="171450"/>
                    </a:lnTo>
                    <a:lnTo>
                      <a:pt x="323850" y="190500"/>
                    </a:lnTo>
                    <a:lnTo>
                      <a:pt x="352425" y="209550"/>
                    </a:lnTo>
                    <a:lnTo>
                      <a:pt x="342900" y="247650"/>
                    </a:lnTo>
                    <a:lnTo>
                      <a:pt x="390525" y="238125"/>
                    </a:lnTo>
                    <a:lnTo>
                      <a:pt x="428625" y="247650"/>
                    </a:lnTo>
                    <a:lnTo>
                      <a:pt x="419100" y="266700"/>
                    </a:lnTo>
                    <a:lnTo>
                      <a:pt x="390525" y="266700"/>
                    </a:lnTo>
                    <a:lnTo>
                      <a:pt x="428625" y="285750"/>
                    </a:lnTo>
                    <a:lnTo>
                      <a:pt x="419100" y="314325"/>
                    </a:lnTo>
                    <a:lnTo>
                      <a:pt x="438150" y="352425"/>
                    </a:lnTo>
                    <a:lnTo>
                      <a:pt x="457200" y="361950"/>
                    </a:lnTo>
                    <a:lnTo>
                      <a:pt x="457200" y="381000"/>
                    </a:lnTo>
                    <a:lnTo>
                      <a:pt x="438150" y="400050"/>
                    </a:lnTo>
                    <a:lnTo>
                      <a:pt x="419100" y="400050"/>
                    </a:lnTo>
                    <a:lnTo>
                      <a:pt x="409575" y="428625"/>
                    </a:lnTo>
                    <a:lnTo>
                      <a:pt x="342900" y="409575"/>
                    </a:lnTo>
                    <a:lnTo>
                      <a:pt x="323850" y="352425"/>
                    </a:lnTo>
                    <a:lnTo>
                      <a:pt x="276225" y="361950"/>
                    </a:lnTo>
                    <a:lnTo>
                      <a:pt x="247650" y="361950"/>
                    </a:lnTo>
                    <a:lnTo>
                      <a:pt x="238125" y="381000"/>
                    </a:lnTo>
                    <a:lnTo>
                      <a:pt x="247650" y="409575"/>
                    </a:lnTo>
                    <a:lnTo>
                      <a:pt x="266700" y="409575"/>
                    </a:lnTo>
                    <a:lnTo>
                      <a:pt x="276225" y="438150"/>
                    </a:lnTo>
                    <a:lnTo>
                      <a:pt x="257175" y="438150"/>
                    </a:lnTo>
                    <a:lnTo>
                      <a:pt x="257175" y="4762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4" name="k151"/>
              <p:cNvSpPr/>
              <p:nvPr/>
            </p:nvSpPr>
            <p:spPr>
              <a:xfrm>
                <a:off x="2543175" y="2362201"/>
                <a:ext cx="428626" cy="695326"/>
              </a:xfrm>
              <a:custGeom>
                <a:avLst/>
                <a:gdLst/>
                <a:ahLst/>
                <a:cxnLst/>
                <a:rect l="0" t="0" r="0" b="0"/>
                <a:pathLst>
                  <a:path w="428626" h="695326">
                    <a:moveTo>
                      <a:pt x="428625" y="581025"/>
                    </a:moveTo>
                    <a:lnTo>
                      <a:pt x="428625" y="619125"/>
                    </a:lnTo>
                    <a:lnTo>
                      <a:pt x="381000" y="657225"/>
                    </a:lnTo>
                    <a:lnTo>
                      <a:pt x="352425" y="676275"/>
                    </a:lnTo>
                    <a:lnTo>
                      <a:pt x="304800" y="695325"/>
                    </a:lnTo>
                    <a:lnTo>
                      <a:pt x="285750" y="666750"/>
                    </a:lnTo>
                    <a:lnTo>
                      <a:pt x="200025" y="666750"/>
                    </a:lnTo>
                    <a:lnTo>
                      <a:pt x="57150" y="581025"/>
                    </a:lnTo>
                    <a:lnTo>
                      <a:pt x="28575" y="590550"/>
                    </a:lnTo>
                    <a:lnTo>
                      <a:pt x="9525" y="581025"/>
                    </a:lnTo>
                    <a:lnTo>
                      <a:pt x="19050" y="561975"/>
                    </a:lnTo>
                    <a:lnTo>
                      <a:pt x="0" y="552450"/>
                    </a:lnTo>
                    <a:lnTo>
                      <a:pt x="47625" y="504825"/>
                    </a:lnTo>
                    <a:lnTo>
                      <a:pt x="85725" y="495300"/>
                    </a:lnTo>
                    <a:lnTo>
                      <a:pt x="104775" y="447675"/>
                    </a:lnTo>
                    <a:lnTo>
                      <a:pt x="85725" y="428625"/>
                    </a:lnTo>
                    <a:lnTo>
                      <a:pt x="85725" y="409575"/>
                    </a:lnTo>
                    <a:lnTo>
                      <a:pt x="123825" y="409575"/>
                    </a:lnTo>
                    <a:lnTo>
                      <a:pt x="104775" y="390525"/>
                    </a:lnTo>
                    <a:lnTo>
                      <a:pt x="114300" y="371475"/>
                    </a:lnTo>
                    <a:lnTo>
                      <a:pt x="85725" y="371475"/>
                    </a:lnTo>
                    <a:lnTo>
                      <a:pt x="76200" y="333375"/>
                    </a:lnTo>
                    <a:lnTo>
                      <a:pt x="104775" y="323850"/>
                    </a:lnTo>
                    <a:lnTo>
                      <a:pt x="104775" y="257175"/>
                    </a:lnTo>
                    <a:lnTo>
                      <a:pt x="133350" y="266700"/>
                    </a:lnTo>
                    <a:lnTo>
                      <a:pt x="161925" y="200025"/>
                    </a:lnTo>
                    <a:lnTo>
                      <a:pt x="190500" y="219075"/>
                    </a:lnTo>
                    <a:lnTo>
                      <a:pt x="171450" y="161925"/>
                    </a:lnTo>
                    <a:lnTo>
                      <a:pt x="200025" y="161925"/>
                    </a:lnTo>
                    <a:lnTo>
                      <a:pt x="200025" y="133350"/>
                    </a:lnTo>
                    <a:lnTo>
                      <a:pt x="171450" y="104775"/>
                    </a:lnTo>
                    <a:lnTo>
                      <a:pt x="228600" y="95250"/>
                    </a:lnTo>
                    <a:lnTo>
                      <a:pt x="190500" y="76200"/>
                    </a:lnTo>
                    <a:lnTo>
                      <a:pt x="200025" y="38100"/>
                    </a:lnTo>
                    <a:lnTo>
                      <a:pt x="238125" y="0"/>
                    </a:lnTo>
                    <a:lnTo>
                      <a:pt x="276225" y="19050"/>
                    </a:lnTo>
                    <a:lnTo>
                      <a:pt x="276225" y="57150"/>
                    </a:lnTo>
                    <a:lnTo>
                      <a:pt x="304800" y="57150"/>
                    </a:lnTo>
                    <a:lnTo>
                      <a:pt x="276225" y="85725"/>
                    </a:lnTo>
                    <a:lnTo>
                      <a:pt x="285750" y="123825"/>
                    </a:lnTo>
                    <a:lnTo>
                      <a:pt x="304800" y="123825"/>
                    </a:lnTo>
                    <a:lnTo>
                      <a:pt x="295275" y="142875"/>
                    </a:lnTo>
                    <a:lnTo>
                      <a:pt x="304800" y="171450"/>
                    </a:lnTo>
                    <a:lnTo>
                      <a:pt x="276225" y="200025"/>
                    </a:lnTo>
                    <a:lnTo>
                      <a:pt x="285750" y="219075"/>
                    </a:lnTo>
                    <a:lnTo>
                      <a:pt x="304800" y="219075"/>
                    </a:lnTo>
                    <a:lnTo>
                      <a:pt x="333375" y="247650"/>
                    </a:lnTo>
                    <a:lnTo>
                      <a:pt x="361950" y="228600"/>
                    </a:lnTo>
                    <a:lnTo>
                      <a:pt x="400050" y="247650"/>
                    </a:lnTo>
                    <a:lnTo>
                      <a:pt x="390525" y="276225"/>
                    </a:lnTo>
                    <a:lnTo>
                      <a:pt x="400050" y="304800"/>
                    </a:lnTo>
                    <a:lnTo>
                      <a:pt x="381000" y="333375"/>
                    </a:lnTo>
                    <a:lnTo>
                      <a:pt x="419100" y="419100"/>
                    </a:lnTo>
                    <a:lnTo>
                      <a:pt x="400050" y="438150"/>
                    </a:lnTo>
                    <a:lnTo>
                      <a:pt x="419100" y="447675"/>
                    </a:lnTo>
                    <a:lnTo>
                      <a:pt x="419100" y="495300"/>
                    </a:lnTo>
                    <a:lnTo>
                      <a:pt x="390525" y="495300"/>
                    </a:lnTo>
                    <a:lnTo>
                      <a:pt x="381000" y="514350"/>
                    </a:lnTo>
                    <a:lnTo>
                      <a:pt x="352425" y="514350"/>
                    </a:lnTo>
                    <a:lnTo>
                      <a:pt x="333375" y="495300"/>
                    </a:lnTo>
                    <a:lnTo>
                      <a:pt x="314325" y="485775"/>
                    </a:lnTo>
                    <a:lnTo>
                      <a:pt x="314325" y="447675"/>
                    </a:lnTo>
                    <a:lnTo>
                      <a:pt x="285750" y="447675"/>
                    </a:lnTo>
                    <a:lnTo>
                      <a:pt x="276225" y="476250"/>
                    </a:lnTo>
                    <a:lnTo>
                      <a:pt x="247650" y="466725"/>
                    </a:lnTo>
                    <a:lnTo>
                      <a:pt x="257175" y="495300"/>
                    </a:lnTo>
                    <a:lnTo>
                      <a:pt x="314325" y="514350"/>
                    </a:lnTo>
                    <a:lnTo>
                      <a:pt x="323850" y="542925"/>
                    </a:lnTo>
                    <a:lnTo>
                      <a:pt x="352425" y="552450"/>
                    </a:lnTo>
                    <a:lnTo>
                      <a:pt x="361950" y="571500"/>
                    </a:lnTo>
                    <a:lnTo>
                      <a:pt x="381000" y="571500"/>
                    </a:lnTo>
                    <a:lnTo>
                      <a:pt x="390525" y="5905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5" name="k153"/>
              <p:cNvSpPr/>
              <p:nvPr/>
            </p:nvSpPr>
            <p:spPr>
              <a:xfrm>
                <a:off x="2438400" y="2943226"/>
                <a:ext cx="714376" cy="561976"/>
              </a:xfrm>
              <a:custGeom>
                <a:avLst/>
                <a:gdLst/>
                <a:ahLst/>
                <a:cxnLst/>
                <a:rect l="0" t="0" r="0" b="0"/>
                <a:pathLst>
                  <a:path w="714376" h="561976">
                    <a:moveTo>
                      <a:pt x="619125" y="47625"/>
                    </a:moveTo>
                    <a:lnTo>
                      <a:pt x="609600" y="66675"/>
                    </a:lnTo>
                    <a:lnTo>
                      <a:pt x="600075" y="104775"/>
                    </a:lnTo>
                    <a:lnTo>
                      <a:pt x="571500" y="152400"/>
                    </a:lnTo>
                    <a:lnTo>
                      <a:pt x="600075" y="171450"/>
                    </a:lnTo>
                    <a:lnTo>
                      <a:pt x="571500" y="180975"/>
                    </a:lnTo>
                    <a:lnTo>
                      <a:pt x="590550" y="209550"/>
                    </a:lnTo>
                    <a:lnTo>
                      <a:pt x="600075" y="247650"/>
                    </a:lnTo>
                    <a:lnTo>
                      <a:pt x="581025" y="266700"/>
                    </a:lnTo>
                    <a:lnTo>
                      <a:pt x="628650" y="304800"/>
                    </a:lnTo>
                    <a:lnTo>
                      <a:pt x="657225" y="285750"/>
                    </a:lnTo>
                    <a:lnTo>
                      <a:pt x="676275" y="285750"/>
                    </a:lnTo>
                    <a:lnTo>
                      <a:pt x="676275" y="304800"/>
                    </a:lnTo>
                    <a:lnTo>
                      <a:pt x="695325" y="304800"/>
                    </a:lnTo>
                    <a:lnTo>
                      <a:pt x="695325" y="333375"/>
                    </a:lnTo>
                    <a:lnTo>
                      <a:pt x="714375" y="361950"/>
                    </a:lnTo>
                    <a:lnTo>
                      <a:pt x="666750" y="400050"/>
                    </a:lnTo>
                    <a:lnTo>
                      <a:pt x="657225" y="381000"/>
                    </a:lnTo>
                    <a:lnTo>
                      <a:pt x="628650" y="438150"/>
                    </a:lnTo>
                    <a:lnTo>
                      <a:pt x="590550" y="438150"/>
                    </a:lnTo>
                    <a:lnTo>
                      <a:pt x="619125" y="476250"/>
                    </a:lnTo>
                    <a:lnTo>
                      <a:pt x="571500" y="514350"/>
                    </a:lnTo>
                    <a:lnTo>
                      <a:pt x="514350" y="533400"/>
                    </a:lnTo>
                    <a:lnTo>
                      <a:pt x="485775" y="514350"/>
                    </a:lnTo>
                    <a:lnTo>
                      <a:pt x="485775" y="561975"/>
                    </a:lnTo>
                    <a:lnTo>
                      <a:pt x="447675" y="561975"/>
                    </a:lnTo>
                    <a:lnTo>
                      <a:pt x="457200" y="504825"/>
                    </a:lnTo>
                    <a:lnTo>
                      <a:pt x="428625" y="485775"/>
                    </a:lnTo>
                    <a:lnTo>
                      <a:pt x="390525" y="504825"/>
                    </a:lnTo>
                    <a:lnTo>
                      <a:pt x="371475" y="533400"/>
                    </a:lnTo>
                    <a:lnTo>
                      <a:pt x="342900" y="485775"/>
                    </a:lnTo>
                    <a:lnTo>
                      <a:pt x="314325" y="409575"/>
                    </a:lnTo>
                    <a:lnTo>
                      <a:pt x="295275" y="381000"/>
                    </a:lnTo>
                    <a:lnTo>
                      <a:pt x="276225" y="333375"/>
                    </a:lnTo>
                    <a:lnTo>
                      <a:pt x="285750" y="295275"/>
                    </a:lnTo>
                    <a:lnTo>
                      <a:pt x="257175" y="304800"/>
                    </a:lnTo>
                    <a:lnTo>
                      <a:pt x="228600" y="285750"/>
                    </a:lnTo>
                    <a:lnTo>
                      <a:pt x="180975" y="314325"/>
                    </a:lnTo>
                    <a:lnTo>
                      <a:pt x="142875" y="361950"/>
                    </a:lnTo>
                    <a:lnTo>
                      <a:pt x="114300" y="333375"/>
                    </a:lnTo>
                    <a:lnTo>
                      <a:pt x="76200" y="352425"/>
                    </a:lnTo>
                    <a:lnTo>
                      <a:pt x="85725" y="323850"/>
                    </a:lnTo>
                    <a:lnTo>
                      <a:pt x="66675" y="314325"/>
                    </a:lnTo>
                    <a:lnTo>
                      <a:pt x="85725" y="295275"/>
                    </a:lnTo>
                    <a:lnTo>
                      <a:pt x="66675" y="276225"/>
                    </a:lnTo>
                    <a:lnTo>
                      <a:pt x="38100" y="285750"/>
                    </a:lnTo>
                    <a:lnTo>
                      <a:pt x="19050" y="266700"/>
                    </a:lnTo>
                    <a:lnTo>
                      <a:pt x="38100" y="247650"/>
                    </a:lnTo>
                    <a:lnTo>
                      <a:pt x="0" y="228600"/>
                    </a:lnTo>
                    <a:lnTo>
                      <a:pt x="28575" y="209550"/>
                    </a:lnTo>
                    <a:lnTo>
                      <a:pt x="9525" y="171450"/>
                    </a:lnTo>
                    <a:lnTo>
                      <a:pt x="28575" y="171450"/>
                    </a:lnTo>
                    <a:lnTo>
                      <a:pt x="19050" y="152400"/>
                    </a:lnTo>
                    <a:lnTo>
                      <a:pt x="47625" y="142875"/>
                    </a:lnTo>
                    <a:lnTo>
                      <a:pt x="28575" y="104775"/>
                    </a:lnTo>
                    <a:lnTo>
                      <a:pt x="38100" y="57150"/>
                    </a:lnTo>
                    <a:lnTo>
                      <a:pt x="28575" y="19050"/>
                    </a:lnTo>
                    <a:lnTo>
                      <a:pt x="114300" y="0"/>
                    </a:lnTo>
                    <a:lnTo>
                      <a:pt x="133350" y="9525"/>
                    </a:lnTo>
                    <a:lnTo>
                      <a:pt x="161925" y="0"/>
                    </a:lnTo>
                    <a:lnTo>
                      <a:pt x="304800" y="85725"/>
                    </a:lnTo>
                    <a:lnTo>
                      <a:pt x="390525" y="85725"/>
                    </a:lnTo>
                    <a:lnTo>
                      <a:pt x="409575" y="114300"/>
                    </a:lnTo>
                    <a:lnTo>
                      <a:pt x="457200" y="95250"/>
                    </a:lnTo>
                    <a:lnTo>
                      <a:pt x="485775" y="76200"/>
                    </a:lnTo>
                    <a:lnTo>
                      <a:pt x="533400" y="38100"/>
                    </a:lnTo>
                    <a:lnTo>
                      <a:pt x="561975" y="47625"/>
                    </a:lnTo>
                    <a:lnTo>
                      <a:pt x="590550" y="47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6" name="k155"/>
              <p:cNvSpPr/>
              <p:nvPr/>
            </p:nvSpPr>
            <p:spPr>
              <a:xfrm>
                <a:off x="3352800" y="2867026"/>
                <a:ext cx="714376" cy="828676"/>
              </a:xfrm>
              <a:custGeom>
                <a:avLst/>
                <a:gdLst/>
                <a:ahLst/>
                <a:cxnLst/>
                <a:rect l="0" t="0" r="0" b="0"/>
                <a:pathLst>
                  <a:path w="714376" h="828676">
                    <a:moveTo>
                      <a:pt x="285750" y="38100"/>
                    </a:moveTo>
                    <a:lnTo>
                      <a:pt x="323850" y="0"/>
                    </a:lnTo>
                    <a:lnTo>
                      <a:pt x="352425" y="28575"/>
                    </a:lnTo>
                    <a:lnTo>
                      <a:pt x="333375" y="47625"/>
                    </a:lnTo>
                    <a:lnTo>
                      <a:pt x="371475" y="190500"/>
                    </a:lnTo>
                    <a:lnTo>
                      <a:pt x="390525" y="171450"/>
                    </a:lnTo>
                    <a:lnTo>
                      <a:pt x="419100" y="200025"/>
                    </a:lnTo>
                    <a:lnTo>
                      <a:pt x="447675" y="200025"/>
                    </a:lnTo>
                    <a:lnTo>
                      <a:pt x="476250" y="238125"/>
                    </a:lnTo>
                    <a:lnTo>
                      <a:pt x="533400" y="228600"/>
                    </a:lnTo>
                    <a:lnTo>
                      <a:pt x="552450" y="266700"/>
                    </a:lnTo>
                    <a:lnTo>
                      <a:pt x="581025" y="266700"/>
                    </a:lnTo>
                    <a:lnTo>
                      <a:pt x="657225" y="323850"/>
                    </a:lnTo>
                    <a:lnTo>
                      <a:pt x="676275" y="371475"/>
                    </a:lnTo>
                    <a:lnTo>
                      <a:pt x="704850" y="371475"/>
                    </a:lnTo>
                    <a:lnTo>
                      <a:pt x="714375" y="390525"/>
                    </a:lnTo>
                    <a:lnTo>
                      <a:pt x="666750" y="409575"/>
                    </a:lnTo>
                    <a:lnTo>
                      <a:pt x="638175" y="438150"/>
                    </a:lnTo>
                    <a:lnTo>
                      <a:pt x="609600" y="428625"/>
                    </a:lnTo>
                    <a:lnTo>
                      <a:pt x="609600" y="457200"/>
                    </a:lnTo>
                    <a:lnTo>
                      <a:pt x="581025" y="447675"/>
                    </a:lnTo>
                    <a:lnTo>
                      <a:pt x="571500" y="476250"/>
                    </a:lnTo>
                    <a:lnTo>
                      <a:pt x="590550" y="485775"/>
                    </a:lnTo>
                    <a:lnTo>
                      <a:pt x="571500" y="514350"/>
                    </a:lnTo>
                    <a:lnTo>
                      <a:pt x="571500" y="552450"/>
                    </a:lnTo>
                    <a:lnTo>
                      <a:pt x="590550" y="571500"/>
                    </a:lnTo>
                    <a:lnTo>
                      <a:pt x="590550" y="619125"/>
                    </a:lnTo>
                    <a:lnTo>
                      <a:pt x="571500" y="590550"/>
                    </a:lnTo>
                    <a:lnTo>
                      <a:pt x="552450" y="619125"/>
                    </a:lnTo>
                    <a:lnTo>
                      <a:pt x="542925" y="590550"/>
                    </a:lnTo>
                    <a:lnTo>
                      <a:pt x="542925" y="561975"/>
                    </a:lnTo>
                    <a:lnTo>
                      <a:pt x="495300" y="552450"/>
                    </a:lnTo>
                    <a:lnTo>
                      <a:pt x="466725" y="552450"/>
                    </a:lnTo>
                    <a:lnTo>
                      <a:pt x="485775" y="571500"/>
                    </a:lnTo>
                    <a:lnTo>
                      <a:pt x="466725" y="590550"/>
                    </a:lnTo>
                    <a:lnTo>
                      <a:pt x="428625" y="571500"/>
                    </a:lnTo>
                    <a:lnTo>
                      <a:pt x="428625" y="590550"/>
                    </a:lnTo>
                    <a:lnTo>
                      <a:pt x="447675" y="619125"/>
                    </a:lnTo>
                    <a:lnTo>
                      <a:pt x="428625" y="638175"/>
                    </a:lnTo>
                    <a:lnTo>
                      <a:pt x="438150" y="666750"/>
                    </a:lnTo>
                    <a:lnTo>
                      <a:pt x="419100" y="666750"/>
                    </a:lnTo>
                    <a:lnTo>
                      <a:pt x="419100" y="704850"/>
                    </a:lnTo>
                    <a:lnTo>
                      <a:pt x="371475" y="695325"/>
                    </a:lnTo>
                    <a:lnTo>
                      <a:pt x="352425" y="676275"/>
                    </a:lnTo>
                    <a:lnTo>
                      <a:pt x="323850" y="695325"/>
                    </a:lnTo>
                    <a:lnTo>
                      <a:pt x="314325" y="733425"/>
                    </a:lnTo>
                    <a:lnTo>
                      <a:pt x="285750" y="742950"/>
                    </a:lnTo>
                    <a:lnTo>
                      <a:pt x="266700" y="733425"/>
                    </a:lnTo>
                    <a:lnTo>
                      <a:pt x="276225" y="714375"/>
                    </a:lnTo>
                    <a:lnTo>
                      <a:pt x="257175" y="704850"/>
                    </a:lnTo>
                    <a:lnTo>
                      <a:pt x="228600" y="742950"/>
                    </a:lnTo>
                    <a:lnTo>
                      <a:pt x="238125" y="762000"/>
                    </a:lnTo>
                    <a:lnTo>
                      <a:pt x="238125" y="809625"/>
                    </a:lnTo>
                    <a:lnTo>
                      <a:pt x="200025" y="828675"/>
                    </a:lnTo>
                    <a:lnTo>
                      <a:pt x="123825" y="752475"/>
                    </a:lnTo>
                    <a:lnTo>
                      <a:pt x="104775" y="762000"/>
                    </a:lnTo>
                    <a:lnTo>
                      <a:pt x="66675" y="695325"/>
                    </a:lnTo>
                    <a:lnTo>
                      <a:pt x="85725" y="685800"/>
                    </a:lnTo>
                    <a:lnTo>
                      <a:pt x="57150" y="619125"/>
                    </a:lnTo>
                    <a:lnTo>
                      <a:pt x="57150" y="533400"/>
                    </a:lnTo>
                    <a:lnTo>
                      <a:pt x="85725" y="523875"/>
                    </a:lnTo>
                    <a:lnTo>
                      <a:pt x="66675" y="504825"/>
                    </a:lnTo>
                    <a:lnTo>
                      <a:pt x="95250" y="457200"/>
                    </a:lnTo>
                    <a:lnTo>
                      <a:pt x="76200" y="419100"/>
                    </a:lnTo>
                    <a:lnTo>
                      <a:pt x="95250" y="428625"/>
                    </a:lnTo>
                    <a:lnTo>
                      <a:pt x="133350" y="419100"/>
                    </a:lnTo>
                    <a:lnTo>
                      <a:pt x="142875" y="438150"/>
                    </a:lnTo>
                    <a:lnTo>
                      <a:pt x="171450" y="381000"/>
                    </a:lnTo>
                    <a:lnTo>
                      <a:pt x="133350" y="390525"/>
                    </a:lnTo>
                    <a:lnTo>
                      <a:pt x="133350" y="371475"/>
                    </a:lnTo>
                    <a:lnTo>
                      <a:pt x="152400" y="323850"/>
                    </a:lnTo>
                    <a:lnTo>
                      <a:pt x="85725" y="285750"/>
                    </a:lnTo>
                    <a:lnTo>
                      <a:pt x="47625" y="285750"/>
                    </a:lnTo>
                    <a:lnTo>
                      <a:pt x="47625" y="257175"/>
                    </a:lnTo>
                    <a:lnTo>
                      <a:pt x="28575" y="257175"/>
                    </a:lnTo>
                    <a:lnTo>
                      <a:pt x="47625" y="228600"/>
                    </a:lnTo>
                    <a:lnTo>
                      <a:pt x="0" y="190500"/>
                    </a:lnTo>
                    <a:lnTo>
                      <a:pt x="9525" y="171450"/>
                    </a:lnTo>
                    <a:lnTo>
                      <a:pt x="66675" y="171450"/>
                    </a:lnTo>
                    <a:lnTo>
                      <a:pt x="95250" y="142875"/>
                    </a:lnTo>
                    <a:lnTo>
                      <a:pt x="161925" y="142875"/>
                    </a:lnTo>
                    <a:lnTo>
                      <a:pt x="219075" y="104775"/>
                    </a:lnTo>
                    <a:lnTo>
                      <a:pt x="190500" y="85725"/>
                    </a:lnTo>
                    <a:lnTo>
                      <a:pt x="238125" y="66675"/>
                    </a:lnTo>
                    <a:lnTo>
                      <a:pt x="257175" y="95250"/>
                    </a:lnTo>
                    <a:lnTo>
                      <a:pt x="295275" y="666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7" name="k157"/>
              <p:cNvSpPr/>
              <p:nvPr/>
            </p:nvSpPr>
            <p:spPr>
              <a:xfrm>
                <a:off x="3581400" y="3238501"/>
                <a:ext cx="200026" cy="161926"/>
              </a:xfrm>
              <a:custGeom>
                <a:avLst/>
                <a:gdLst/>
                <a:ahLst/>
                <a:cxnLst/>
                <a:rect l="0" t="0" r="0" b="0"/>
                <a:pathLst>
                  <a:path w="200026" h="161926">
                    <a:moveTo>
                      <a:pt x="76200" y="57150"/>
                    </a:moveTo>
                    <a:lnTo>
                      <a:pt x="38100" y="0"/>
                    </a:lnTo>
                    <a:lnTo>
                      <a:pt x="123825" y="0"/>
                    </a:lnTo>
                    <a:lnTo>
                      <a:pt x="133350" y="28575"/>
                    </a:lnTo>
                    <a:lnTo>
                      <a:pt x="161925" y="28575"/>
                    </a:lnTo>
                    <a:lnTo>
                      <a:pt x="200025" y="57150"/>
                    </a:lnTo>
                    <a:lnTo>
                      <a:pt x="180975" y="95250"/>
                    </a:lnTo>
                    <a:lnTo>
                      <a:pt x="133350" y="104775"/>
                    </a:lnTo>
                    <a:lnTo>
                      <a:pt x="114300" y="161925"/>
                    </a:lnTo>
                    <a:lnTo>
                      <a:pt x="0" y="1428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8" name="k159"/>
              <p:cNvSpPr/>
              <p:nvPr/>
            </p:nvSpPr>
            <p:spPr>
              <a:xfrm>
                <a:off x="3009900" y="3009901"/>
                <a:ext cx="514351" cy="323851"/>
              </a:xfrm>
              <a:custGeom>
                <a:avLst/>
                <a:gdLst/>
                <a:ahLst/>
                <a:cxnLst/>
                <a:rect l="0" t="0" r="0" b="0"/>
                <a:pathLst>
                  <a:path w="514351" h="323851">
                    <a:moveTo>
                      <a:pt x="438150" y="285750"/>
                    </a:moveTo>
                    <a:lnTo>
                      <a:pt x="419100" y="276225"/>
                    </a:lnTo>
                    <a:lnTo>
                      <a:pt x="381000" y="276225"/>
                    </a:lnTo>
                    <a:lnTo>
                      <a:pt x="352425" y="266700"/>
                    </a:lnTo>
                    <a:lnTo>
                      <a:pt x="342900" y="285750"/>
                    </a:lnTo>
                    <a:lnTo>
                      <a:pt x="323850" y="266700"/>
                    </a:lnTo>
                    <a:lnTo>
                      <a:pt x="276225" y="285750"/>
                    </a:lnTo>
                    <a:lnTo>
                      <a:pt x="266700" y="257175"/>
                    </a:lnTo>
                    <a:lnTo>
                      <a:pt x="247650" y="285750"/>
                    </a:lnTo>
                    <a:lnTo>
                      <a:pt x="266700" y="295275"/>
                    </a:lnTo>
                    <a:lnTo>
                      <a:pt x="257175" y="323850"/>
                    </a:lnTo>
                    <a:lnTo>
                      <a:pt x="219075" y="314325"/>
                    </a:lnTo>
                    <a:lnTo>
                      <a:pt x="219075" y="285750"/>
                    </a:lnTo>
                    <a:lnTo>
                      <a:pt x="171450" y="276225"/>
                    </a:lnTo>
                    <a:lnTo>
                      <a:pt x="142875" y="295275"/>
                    </a:lnTo>
                    <a:lnTo>
                      <a:pt x="123825" y="266700"/>
                    </a:lnTo>
                    <a:lnTo>
                      <a:pt x="123825" y="238125"/>
                    </a:lnTo>
                    <a:lnTo>
                      <a:pt x="104775" y="238125"/>
                    </a:lnTo>
                    <a:lnTo>
                      <a:pt x="104775" y="219075"/>
                    </a:lnTo>
                    <a:lnTo>
                      <a:pt x="85725" y="219075"/>
                    </a:lnTo>
                    <a:lnTo>
                      <a:pt x="57150" y="238125"/>
                    </a:lnTo>
                    <a:lnTo>
                      <a:pt x="9525" y="200025"/>
                    </a:lnTo>
                    <a:lnTo>
                      <a:pt x="28575" y="180975"/>
                    </a:lnTo>
                    <a:lnTo>
                      <a:pt x="19050" y="142875"/>
                    </a:lnTo>
                    <a:lnTo>
                      <a:pt x="0" y="114300"/>
                    </a:lnTo>
                    <a:lnTo>
                      <a:pt x="28575" y="104775"/>
                    </a:lnTo>
                    <a:lnTo>
                      <a:pt x="0" y="85725"/>
                    </a:lnTo>
                    <a:lnTo>
                      <a:pt x="28575" y="38100"/>
                    </a:lnTo>
                    <a:lnTo>
                      <a:pt x="38100" y="0"/>
                    </a:lnTo>
                    <a:lnTo>
                      <a:pt x="85725" y="28575"/>
                    </a:lnTo>
                    <a:lnTo>
                      <a:pt x="123825" y="104775"/>
                    </a:lnTo>
                    <a:lnTo>
                      <a:pt x="142875" y="76200"/>
                    </a:lnTo>
                    <a:lnTo>
                      <a:pt x="190500" y="57150"/>
                    </a:lnTo>
                    <a:lnTo>
                      <a:pt x="238125" y="76200"/>
                    </a:lnTo>
                    <a:lnTo>
                      <a:pt x="342900" y="47625"/>
                    </a:lnTo>
                    <a:lnTo>
                      <a:pt x="390525" y="85725"/>
                    </a:lnTo>
                    <a:lnTo>
                      <a:pt x="371475" y="114300"/>
                    </a:lnTo>
                    <a:lnTo>
                      <a:pt x="371475" y="114300"/>
                    </a:lnTo>
                    <a:lnTo>
                      <a:pt x="390525" y="114300"/>
                    </a:lnTo>
                    <a:lnTo>
                      <a:pt x="390525" y="114300"/>
                    </a:lnTo>
                    <a:lnTo>
                      <a:pt x="390525" y="114300"/>
                    </a:lnTo>
                    <a:lnTo>
                      <a:pt x="381000" y="142875"/>
                    </a:lnTo>
                    <a:lnTo>
                      <a:pt x="390525" y="142875"/>
                    </a:lnTo>
                    <a:lnTo>
                      <a:pt x="428625" y="142875"/>
                    </a:lnTo>
                    <a:lnTo>
                      <a:pt x="495300" y="180975"/>
                    </a:lnTo>
                    <a:lnTo>
                      <a:pt x="476250" y="228600"/>
                    </a:lnTo>
                    <a:lnTo>
                      <a:pt x="476250" y="247650"/>
                    </a:lnTo>
                    <a:lnTo>
                      <a:pt x="514350" y="238125"/>
                    </a:lnTo>
                    <a:lnTo>
                      <a:pt x="485775" y="295275"/>
                    </a:lnTo>
                    <a:lnTo>
                      <a:pt x="476250" y="2762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79" name="k161"/>
              <p:cNvSpPr/>
              <p:nvPr/>
            </p:nvSpPr>
            <p:spPr>
              <a:xfrm>
                <a:off x="3019425" y="3267076"/>
                <a:ext cx="428626" cy="371476"/>
              </a:xfrm>
              <a:custGeom>
                <a:avLst/>
                <a:gdLst/>
                <a:ahLst/>
                <a:cxnLst/>
                <a:rect l="0" t="0" r="0" b="0"/>
                <a:pathLst>
                  <a:path w="428626" h="371476">
                    <a:moveTo>
                      <a:pt x="419100" y="285750"/>
                    </a:moveTo>
                    <a:lnTo>
                      <a:pt x="400050" y="295275"/>
                    </a:lnTo>
                    <a:lnTo>
                      <a:pt x="390525" y="352425"/>
                    </a:lnTo>
                    <a:lnTo>
                      <a:pt x="352425" y="361950"/>
                    </a:lnTo>
                    <a:lnTo>
                      <a:pt x="304800" y="371475"/>
                    </a:lnTo>
                    <a:lnTo>
                      <a:pt x="285750" y="361950"/>
                    </a:lnTo>
                    <a:lnTo>
                      <a:pt x="295275" y="342900"/>
                    </a:lnTo>
                    <a:lnTo>
                      <a:pt x="266700" y="342900"/>
                    </a:lnTo>
                    <a:lnTo>
                      <a:pt x="228600" y="371475"/>
                    </a:lnTo>
                    <a:lnTo>
                      <a:pt x="190500" y="361950"/>
                    </a:lnTo>
                    <a:lnTo>
                      <a:pt x="190500" y="333375"/>
                    </a:lnTo>
                    <a:lnTo>
                      <a:pt x="171450" y="333375"/>
                    </a:lnTo>
                    <a:lnTo>
                      <a:pt x="161925" y="361950"/>
                    </a:lnTo>
                    <a:lnTo>
                      <a:pt x="0" y="323850"/>
                    </a:lnTo>
                    <a:lnTo>
                      <a:pt x="28575" y="247650"/>
                    </a:lnTo>
                    <a:lnTo>
                      <a:pt x="9525" y="238125"/>
                    </a:lnTo>
                    <a:lnTo>
                      <a:pt x="57150" y="228600"/>
                    </a:lnTo>
                    <a:lnTo>
                      <a:pt x="57150" y="180975"/>
                    </a:lnTo>
                    <a:lnTo>
                      <a:pt x="95250" y="161925"/>
                    </a:lnTo>
                    <a:lnTo>
                      <a:pt x="38100" y="152400"/>
                    </a:lnTo>
                    <a:lnTo>
                      <a:pt x="9525" y="114300"/>
                    </a:lnTo>
                    <a:lnTo>
                      <a:pt x="47625" y="114300"/>
                    </a:lnTo>
                    <a:lnTo>
                      <a:pt x="76200" y="57150"/>
                    </a:lnTo>
                    <a:lnTo>
                      <a:pt x="85725" y="76200"/>
                    </a:lnTo>
                    <a:lnTo>
                      <a:pt x="133350" y="38100"/>
                    </a:lnTo>
                    <a:lnTo>
                      <a:pt x="161925" y="19050"/>
                    </a:lnTo>
                    <a:lnTo>
                      <a:pt x="209550" y="28575"/>
                    </a:lnTo>
                    <a:lnTo>
                      <a:pt x="209550" y="57150"/>
                    </a:lnTo>
                    <a:lnTo>
                      <a:pt x="247650" y="66675"/>
                    </a:lnTo>
                    <a:lnTo>
                      <a:pt x="257175" y="38100"/>
                    </a:lnTo>
                    <a:lnTo>
                      <a:pt x="238125" y="28575"/>
                    </a:lnTo>
                    <a:lnTo>
                      <a:pt x="257175" y="0"/>
                    </a:lnTo>
                    <a:lnTo>
                      <a:pt x="266700" y="28575"/>
                    </a:lnTo>
                    <a:lnTo>
                      <a:pt x="314325" y="9525"/>
                    </a:lnTo>
                    <a:lnTo>
                      <a:pt x="333375" y="28575"/>
                    </a:lnTo>
                    <a:lnTo>
                      <a:pt x="342900" y="9525"/>
                    </a:lnTo>
                    <a:lnTo>
                      <a:pt x="371475" y="19050"/>
                    </a:lnTo>
                    <a:lnTo>
                      <a:pt x="409575" y="19050"/>
                    </a:lnTo>
                    <a:lnTo>
                      <a:pt x="428625" y="57150"/>
                    </a:lnTo>
                    <a:lnTo>
                      <a:pt x="400050" y="104775"/>
                    </a:lnTo>
                    <a:lnTo>
                      <a:pt x="419100" y="123825"/>
                    </a:lnTo>
                    <a:lnTo>
                      <a:pt x="390525" y="133350"/>
                    </a:lnTo>
                    <a:lnTo>
                      <a:pt x="390525" y="2190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0" name="k163"/>
              <p:cNvSpPr/>
              <p:nvPr/>
            </p:nvSpPr>
            <p:spPr>
              <a:xfrm>
                <a:off x="2990850" y="3562351"/>
                <a:ext cx="561976" cy="409576"/>
              </a:xfrm>
              <a:custGeom>
                <a:avLst/>
                <a:gdLst/>
                <a:ahLst/>
                <a:cxnLst/>
                <a:rect l="0" t="0" r="0" b="0"/>
                <a:pathLst>
                  <a:path w="561976" h="409576">
                    <a:moveTo>
                      <a:pt x="485775" y="57150"/>
                    </a:moveTo>
                    <a:lnTo>
                      <a:pt x="561975" y="133350"/>
                    </a:lnTo>
                    <a:lnTo>
                      <a:pt x="523875" y="161925"/>
                    </a:lnTo>
                    <a:lnTo>
                      <a:pt x="552450" y="228600"/>
                    </a:lnTo>
                    <a:lnTo>
                      <a:pt x="523875" y="276225"/>
                    </a:lnTo>
                    <a:lnTo>
                      <a:pt x="495300" y="276225"/>
                    </a:lnTo>
                    <a:lnTo>
                      <a:pt x="495300" y="304800"/>
                    </a:lnTo>
                    <a:lnTo>
                      <a:pt x="466725" y="295275"/>
                    </a:lnTo>
                    <a:lnTo>
                      <a:pt x="495300" y="342900"/>
                    </a:lnTo>
                    <a:lnTo>
                      <a:pt x="428625" y="342900"/>
                    </a:lnTo>
                    <a:lnTo>
                      <a:pt x="419100" y="304800"/>
                    </a:lnTo>
                    <a:lnTo>
                      <a:pt x="371475" y="342900"/>
                    </a:lnTo>
                    <a:lnTo>
                      <a:pt x="323850" y="342900"/>
                    </a:lnTo>
                    <a:lnTo>
                      <a:pt x="219075" y="409575"/>
                    </a:lnTo>
                    <a:lnTo>
                      <a:pt x="114300" y="381000"/>
                    </a:lnTo>
                    <a:lnTo>
                      <a:pt x="85725" y="333375"/>
                    </a:lnTo>
                    <a:lnTo>
                      <a:pt x="38100" y="342900"/>
                    </a:lnTo>
                    <a:lnTo>
                      <a:pt x="9525" y="314325"/>
                    </a:lnTo>
                    <a:lnTo>
                      <a:pt x="9525" y="285750"/>
                    </a:lnTo>
                    <a:lnTo>
                      <a:pt x="38100" y="285750"/>
                    </a:lnTo>
                    <a:lnTo>
                      <a:pt x="38100" y="257175"/>
                    </a:lnTo>
                    <a:lnTo>
                      <a:pt x="57150" y="238125"/>
                    </a:lnTo>
                    <a:lnTo>
                      <a:pt x="57150" y="209550"/>
                    </a:lnTo>
                    <a:lnTo>
                      <a:pt x="28575" y="190500"/>
                    </a:lnTo>
                    <a:lnTo>
                      <a:pt x="19050" y="161925"/>
                    </a:lnTo>
                    <a:lnTo>
                      <a:pt x="38100" y="133350"/>
                    </a:lnTo>
                    <a:lnTo>
                      <a:pt x="0" y="114300"/>
                    </a:lnTo>
                    <a:lnTo>
                      <a:pt x="28575" y="28575"/>
                    </a:lnTo>
                    <a:lnTo>
                      <a:pt x="190500" y="66675"/>
                    </a:lnTo>
                    <a:lnTo>
                      <a:pt x="200025" y="38100"/>
                    </a:lnTo>
                    <a:lnTo>
                      <a:pt x="219075" y="38100"/>
                    </a:lnTo>
                    <a:lnTo>
                      <a:pt x="219075" y="66675"/>
                    </a:lnTo>
                    <a:lnTo>
                      <a:pt x="257175" y="76200"/>
                    </a:lnTo>
                    <a:lnTo>
                      <a:pt x="295275" y="47625"/>
                    </a:lnTo>
                    <a:lnTo>
                      <a:pt x="323850" y="47625"/>
                    </a:lnTo>
                    <a:lnTo>
                      <a:pt x="314325" y="66675"/>
                    </a:lnTo>
                    <a:lnTo>
                      <a:pt x="333375" y="76200"/>
                    </a:lnTo>
                    <a:lnTo>
                      <a:pt x="381000" y="66675"/>
                    </a:lnTo>
                    <a:lnTo>
                      <a:pt x="419100" y="57150"/>
                    </a:lnTo>
                    <a:lnTo>
                      <a:pt x="428625" y="0"/>
                    </a:lnTo>
                    <a:lnTo>
                      <a:pt x="466725" y="666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1" name="k165"/>
              <p:cNvSpPr/>
              <p:nvPr/>
            </p:nvSpPr>
            <p:spPr>
              <a:xfrm>
                <a:off x="2476500" y="3228976"/>
                <a:ext cx="638176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638176" h="495301">
                    <a:moveTo>
                      <a:pt x="552450" y="466725"/>
                    </a:moveTo>
                    <a:lnTo>
                      <a:pt x="533400" y="495300"/>
                    </a:lnTo>
                    <a:lnTo>
                      <a:pt x="428625" y="466725"/>
                    </a:lnTo>
                    <a:lnTo>
                      <a:pt x="400050" y="476250"/>
                    </a:lnTo>
                    <a:lnTo>
                      <a:pt x="342900" y="466725"/>
                    </a:lnTo>
                    <a:lnTo>
                      <a:pt x="276225" y="419100"/>
                    </a:lnTo>
                    <a:lnTo>
                      <a:pt x="257175" y="485775"/>
                    </a:lnTo>
                    <a:lnTo>
                      <a:pt x="238125" y="466725"/>
                    </a:lnTo>
                    <a:lnTo>
                      <a:pt x="209550" y="466725"/>
                    </a:lnTo>
                    <a:lnTo>
                      <a:pt x="200025" y="447675"/>
                    </a:lnTo>
                    <a:lnTo>
                      <a:pt x="142875" y="485775"/>
                    </a:lnTo>
                    <a:lnTo>
                      <a:pt x="114300" y="428625"/>
                    </a:lnTo>
                    <a:lnTo>
                      <a:pt x="76200" y="438150"/>
                    </a:lnTo>
                    <a:lnTo>
                      <a:pt x="66675" y="419100"/>
                    </a:lnTo>
                    <a:lnTo>
                      <a:pt x="85725" y="409575"/>
                    </a:lnTo>
                    <a:lnTo>
                      <a:pt x="85725" y="381000"/>
                    </a:lnTo>
                    <a:lnTo>
                      <a:pt x="76200" y="352425"/>
                    </a:lnTo>
                    <a:lnTo>
                      <a:pt x="57150" y="390525"/>
                    </a:lnTo>
                    <a:lnTo>
                      <a:pt x="47625" y="371475"/>
                    </a:lnTo>
                    <a:lnTo>
                      <a:pt x="9525" y="381000"/>
                    </a:lnTo>
                    <a:lnTo>
                      <a:pt x="19050" y="342900"/>
                    </a:lnTo>
                    <a:lnTo>
                      <a:pt x="47625" y="333375"/>
                    </a:lnTo>
                    <a:lnTo>
                      <a:pt x="0" y="323850"/>
                    </a:lnTo>
                    <a:lnTo>
                      <a:pt x="0" y="285750"/>
                    </a:lnTo>
                    <a:lnTo>
                      <a:pt x="28575" y="295275"/>
                    </a:lnTo>
                    <a:lnTo>
                      <a:pt x="47625" y="285750"/>
                    </a:lnTo>
                    <a:lnTo>
                      <a:pt x="66675" y="304800"/>
                    </a:lnTo>
                    <a:lnTo>
                      <a:pt x="133350" y="266700"/>
                    </a:lnTo>
                    <a:lnTo>
                      <a:pt x="133350" y="209550"/>
                    </a:lnTo>
                    <a:lnTo>
                      <a:pt x="95250" y="123825"/>
                    </a:lnTo>
                    <a:lnTo>
                      <a:pt x="76200" y="47625"/>
                    </a:lnTo>
                    <a:lnTo>
                      <a:pt x="104775" y="76200"/>
                    </a:lnTo>
                    <a:lnTo>
                      <a:pt x="142875" y="28575"/>
                    </a:lnTo>
                    <a:lnTo>
                      <a:pt x="161925" y="19050"/>
                    </a:lnTo>
                    <a:lnTo>
                      <a:pt x="180975" y="0"/>
                    </a:lnTo>
                    <a:lnTo>
                      <a:pt x="190500" y="0"/>
                    </a:lnTo>
                    <a:lnTo>
                      <a:pt x="219075" y="19050"/>
                    </a:lnTo>
                    <a:lnTo>
                      <a:pt x="247650" y="9525"/>
                    </a:lnTo>
                    <a:lnTo>
                      <a:pt x="238125" y="47625"/>
                    </a:lnTo>
                    <a:lnTo>
                      <a:pt x="257175" y="95250"/>
                    </a:lnTo>
                    <a:lnTo>
                      <a:pt x="276225" y="123825"/>
                    </a:lnTo>
                    <a:lnTo>
                      <a:pt x="304800" y="200025"/>
                    </a:lnTo>
                    <a:lnTo>
                      <a:pt x="333375" y="247650"/>
                    </a:lnTo>
                    <a:lnTo>
                      <a:pt x="352425" y="219075"/>
                    </a:lnTo>
                    <a:lnTo>
                      <a:pt x="390525" y="200025"/>
                    </a:lnTo>
                    <a:lnTo>
                      <a:pt x="419100" y="219075"/>
                    </a:lnTo>
                    <a:lnTo>
                      <a:pt x="409575" y="276225"/>
                    </a:lnTo>
                    <a:lnTo>
                      <a:pt x="447675" y="276225"/>
                    </a:lnTo>
                    <a:lnTo>
                      <a:pt x="447675" y="228600"/>
                    </a:lnTo>
                    <a:lnTo>
                      <a:pt x="476250" y="247650"/>
                    </a:lnTo>
                    <a:lnTo>
                      <a:pt x="533400" y="228600"/>
                    </a:lnTo>
                    <a:lnTo>
                      <a:pt x="581025" y="190500"/>
                    </a:lnTo>
                    <a:lnTo>
                      <a:pt x="638175" y="200025"/>
                    </a:lnTo>
                    <a:lnTo>
                      <a:pt x="600075" y="219075"/>
                    </a:lnTo>
                    <a:lnTo>
                      <a:pt x="600075" y="266700"/>
                    </a:lnTo>
                    <a:lnTo>
                      <a:pt x="552450" y="276225"/>
                    </a:lnTo>
                    <a:lnTo>
                      <a:pt x="571500" y="285750"/>
                    </a:lnTo>
                    <a:lnTo>
                      <a:pt x="542925" y="361950"/>
                    </a:lnTo>
                    <a:lnTo>
                      <a:pt x="514350" y="4476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2" name="k167"/>
              <p:cNvSpPr/>
              <p:nvPr/>
            </p:nvSpPr>
            <p:spPr>
              <a:xfrm>
                <a:off x="2400300" y="3648076"/>
                <a:ext cx="447676" cy="381001"/>
              </a:xfrm>
              <a:custGeom>
                <a:avLst/>
                <a:gdLst/>
                <a:ahLst/>
                <a:cxnLst/>
                <a:rect l="0" t="0" r="0" b="0"/>
                <a:pathLst>
                  <a:path w="447676" h="381001">
                    <a:moveTo>
                      <a:pt x="352425" y="0"/>
                    </a:moveTo>
                    <a:lnTo>
                      <a:pt x="419100" y="47625"/>
                    </a:lnTo>
                    <a:lnTo>
                      <a:pt x="447675" y="104775"/>
                    </a:lnTo>
                    <a:lnTo>
                      <a:pt x="361950" y="142875"/>
                    </a:lnTo>
                    <a:lnTo>
                      <a:pt x="390525" y="152400"/>
                    </a:lnTo>
                    <a:lnTo>
                      <a:pt x="381000" y="180975"/>
                    </a:lnTo>
                    <a:lnTo>
                      <a:pt x="342900" y="200025"/>
                    </a:lnTo>
                    <a:lnTo>
                      <a:pt x="314325" y="180975"/>
                    </a:lnTo>
                    <a:lnTo>
                      <a:pt x="314325" y="200025"/>
                    </a:lnTo>
                    <a:lnTo>
                      <a:pt x="361950" y="238125"/>
                    </a:lnTo>
                    <a:lnTo>
                      <a:pt x="333375" y="247650"/>
                    </a:lnTo>
                    <a:lnTo>
                      <a:pt x="314325" y="276225"/>
                    </a:lnTo>
                    <a:lnTo>
                      <a:pt x="276225" y="285750"/>
                    </a:lnTo>
                    <a:lnTo>
                      <a:pt x="285750" y="304800"/>
                    </a:lnTo>
                    <a:lnTo>
                      <a:pt x="314325" y="314325"/>
                    </a:lnTo>
                    <a:lnTo>
                      <a:pt x="304800" y="342900"/>
                    </a:lnTo>
                    <a:lnTo>
                      <a:pt x="247650" y="371475"/>
                    </a:lnTo>
                    <a:lnTo>
                      <a:pt x="209550" y="333375"/>
                    </a:lnTo>
                    <a:lnTo>
                      <a:pt x="123825" y="381000"/>
                    </a:lnTo>
                    <a:lnTo>
                      <a:pt x="104775" y="361950"/>
                    </a:lnTo>
                    <a:lnTo>
                      <a:pt x="66675" y="361950"/>
                    </a:lnTo>
                    <a:lnTo>
                      <a:pt x="19050" y="342900"/>
                    </a:lnTo>
                    <a:lnTo>
                      <a:pt x="19050" y="304800"/>
                    </a:lnTo>
                    <a:lnTo>
                      <a:pt x="0" y="304800"/>
                    </a:lnTo>
                    <a:lnTo>
                      <a:pt x="28575" y="266700"/>
                    </a:lnTo>
                    <a:lnTo>
                      <a:pt x="9525" y="228600"/>
                    </a:lnTo>
                    <a:lnTo>
                      <a:pt x="19050" y="200025"/>
                    </a:lnTo>
                    <a:lnTo>
                      <a:pt x="9525" y="180975"/>
                    </a:lnTo>
                    <a:lnTo>
                      <a:pt x="47625" y="161925"/>
                    </a:lnTo>
                    <a:lnTo>
                      <a:pt x="38100" y="142875"/>
                    </a:lnTo>
                    <a:lnTo>
                      <a:pt x="66675" y="133350"/>
                    </a:lnTo>
                    <a:lnTo>
                      <a:pt x="38100" y="85725"/>
                    </a:lnTo>
                    <a:lnTo>
                      <a:pt x="57150" y="66675"/>
                    </a:lnTo>
                    <a:lnTo>
                      <a:pt x="76200" y="28575"/>
                    </a:lnTo>
                    <a:lnTo>
                      <a:pt x="76200" y="9525"/>
                    </a:lnTo>
                    <a:lnTo>
                      <a:pt x="133350" y="38100"/>
                    </a:lnTo>
                    <a:lnTo>
                      <a:pt x="152400" y="19050"/>
                    </a:lnTo>
                    <a:lnTo>
                      <a:pt x="190500" y="9525"/>
                    </a:lnTo>
                    <a:lnTo>
                      <a:pt x="219075" y="66675"/>
                    </a:lnTo>
                    <a:lnTo>
                      <a:pt x="276225" y="28575"/>
                    </a:lnTo>
                    <a:lnTo>
                      <a:pt x="285750" y="47625"/>
                    </a:lnTo>
                    <a:lnTo>
                      <a:pt x="314325" y="47625"/>
                    </a:lnTo>
                    <a:lnTo>
                      <a:pt x="333375" y="666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3" name="k169"/>
              <p:cNvSpPr/>
              <p:nvPr/>
            </p:nvSpPr>
            <p:spPr>
              <a:xfrm>
                <a:off x="2171700" y="3667126"/>
                <a:ext cx="304801" cy="333376"/>
              </a:xfrm>
              <a:custGeom>
                <a:avLst/>
                <a:gdLst/>
                <a:ahLst/>
                <a:cxnLst/>
                <a:rect l="0" t="0" r="0" b="0"/>
                <a:pathLst>
                  <a:path w="304801" h="333376">
                    <a:moveTo>
                      <a:pt x="257175" y="247650"/>
                    </a:moveTo>
                    <a:lnTo>
                      <a:pt x="228600" y="285750"/>
                    </a:lnTo>
                    <a:lnTo>
                      <a:pt x="85725" y="333375"/>
                    </a:lnTo>
                    <a:lnTo>
                      <a:pt x="104775" y="295275"/>
                    </a:lnTo>
                    <a:lnTo>
                      <a:pt x="47625" y="238125"/>
                    </a:lnTo>
                    <a:lnTo>
                      <a:pt x="57150" y="200025"/>
                    </a:lnTo>
                    <a:lnTo>
                      <a:pt x="0" y="142875"/>
                    </a:lnTo>
                    <a:lnTo>
                      <a:pt x="19050" y="123825"/>
                    </a:lnTo>
                    <a:lnTo>
                      <a:pt x="9525" y="95250"/>
                    </a:lnTo>
                    <a:lnTo>
                      <a:pt x="57150" y="85725"/>
                    </a:lnTo>
                    <a:lnTo>
                      <a:pt x="47625" y="66675"/>
                    </a:lnTo>
                    <a:lnTo>
                      <a:pt x="66675" y="47625"/>
                    </a:lnTo>
                    <a:lnTo>
                      <a:pt x="47625" y="38100"/>
                    </a:lnTo>
                    <a:lnTo>
                      <a:pt x="66675" y="19050"/>
                    </a:lnTo>
                    <a:lnTo>
                      <a:pt x="123825" y="47625"/>
                    </a:lnTo>
                    <a:lnTo>
                      <a:pt x="171450" y="9525"/>
                    </a:lnTo>
                    <a:lnTo>
                      <a:pt x="219075" y="9525"/>
                    </a:lnTo>
                    <a:lnTo>
                      <a:pt x="238125" y="19050"/>
                    </a:lnTo>
                    <a:lnTo>
                      <a:pt x="266700" y="0"/>
                    </a:lnTo>
                    <a:lnTo>
                      <a:pt x="276225" y="19050"/>
                    </a:lnTo>
                    <a:lnTo>
                      <a:pt x="304800" y="9525"/>
                    </a:lnTo>
                    <a:lnTo>
                      <a:pt x="285750" y="47625"/>
                    </a:lnTo>
                    <a:lnTo>
                      <a:pt x="266700" y="66675"/>
                    </a:lnTo>
                    <a:lnTo>
                      <a:pt x="295275" y="114300"/>
                    </a:lnTo>
                    <a:lnTo>
                      <a:pt x="266700" y="123825"/>
                    </a:lnTo>
                    <a:lnTo>
                      <a:pt x="276225" y="142875"/>
                    </a:lnTo>
                    <a:lnTo>
                      <a:pt x="238125" y="161925"/>
                    </a:lnTo>
                    <a:lnTo>
                      <a:pt x="247650" y="180975"/>
                    </a:lnTo>
                    <a:lnTo>
                      <a:pt x="238125" y="2095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4" name="k171"/>
              <p:cNvSpPr/>
              <p:nvPr/>
            </p:nvSpPr>
            <p:spPr>
              <a:xfrm>
                <a:off x="2286000" y="3171826"/>
                <a:ext cx="323851" cy="371476"/>
              </a:xfrm>
              <a:custGeom>
                <a:avLst/>
                <a:gdLst/>
                <a:ahLst/>
                <a:cxnLst/>
                <a:rect l="0" t="0" r="0" b="0"/>
                <a:pathLst>
                  <a:path w="323851" h="371476">
                    <a:moveTo>
                      <a:pt x="219075" y="352425"/>
                    </a:moveTo>
                    <a:lnTo>
                      <a:pt x="190500" y="342900"/>
                    </a:lnTo>
                    <a:lnTo>
                      <a:pt x="152400" y="304800"/>
                    </a:lnTo>
                    <a:lnTo>
                      <a:pt x="142875" y="352425"/>
                    </a:lnTo>
                    <a:lnTo>
                      <a:pt x="114300" y="342900"/>
                    </a:lnTo>
                    <a:lnTo>
                      <a:pt x="76200" y="371475"/>
                    </a:lnTo>
                    <a:lnTo>
                      <a:pt x="57150" y="333375"/>
                    </a:lnTo>
                    <a:lnTo>
                      <a:pt x="38100" y="342900"/>
                    </a:lnTo>
                    <a:lnTo>
                      <a:pt x="28575" y="314325"/>
                    </a:lnTo>
                    <a:lnTo>
                      <a:pt x="0" y="314325"/>
                    </a:lnTo>
                    <a:lnTo>
                      <a:pt x="9525" y="257175"/>
                    </a:lnTo>
                    <a:lnTo>
                      <a:pt x="47625" y="238125"/>
                    </a:lnTo>
                    <a:lnTo>
                      <a:pt x="38100" y="200025"/>
                    </a:lnTo>
                    <a:lnTo>
                      <a:pt x="19050" y="219075"/>
                    </a:lnTo>
                    <a:lnTo>
                      <a:pt x="0" y="190500"/>
                    </a:lnTo>
                    <a:lnTo>
                      <a:pt x="38100" y="180975"/>
                    </a:lnTo>
                    <a:lnTo>
                      <a:pt x="38100" y="152400"/>
                    </a:lnTo>
                    <a:lnTo>
                      <a:pt x="9525" y="152400"/>
                    </a:lnTo>
                    <a:lnTo>
                      <a:pt x="28575" y="114300"/>
                    </a:lnTo>
                    <a:lnTo>
                      <a:pt x="9525" y="85725"/>
                    </a:lnTo>
                    <a:lnTo>
                      <a:pt x="28575" y="76200"/>
                    </a:lnTo>
                    <a:lnTo>
                      <a:pt x="9525" y="57150"/>
                    </a:lnTo>
                    <a:lnTo>
                      <a:pt x="104775" y="9525"/>
                    </a:lnTo>
                    <a:lnTo>
                      <a:pt x="133350" y="28575"/>
                    </a:lnTo>
                    <a:lnTo>
                      <a:pt x="152400" y="0"/>
                    </a:lnTo>
                    <a:lnTo>
                      <a:pt x="190500" y="19050"/>
                    </a:lnTo>
                    <a:lnTo>
                      <a:pt x="171450" y="38100"/>
                    </a:lnTo>
                    <a:lnTo>
                      <a:pt x="190500" y="57150"/>
                    </a:lnTo>
                    <a:lnTo>
                      <a:pt x="219075" y="47625"/>
                    </a:lnTo>
                    <a:lnTo>
                      <a:pt x="238125" y="66675"/>
                    </a:lnTo>
                    <a:lnTo>
                      <a:pt x="219075" y="85725"/>
                    </a:lnTo>
                    <a:lnTo>
                      <a:pt x="238125" y="95250"/>
                    </a:lnTo>
                    <a:lnTo>
                      <a:pt x="228600" y="123825"/>
                    </a:lnTo>
                    <a:lnTo>
                      <a:pt x="266700" y="104775"/>
                    </a:lnTo>
                    <a:lnTo>
                      <a:pt x="285750" y="180975"/>
                    </a:lnTo>
                    <a:lnTo>
                      <a:pt x="323850" y="266700"/>
                    </a:lnTo>
                    <a:lnTo>
                      <a:pt x="323850" y="323850"/>
                    </a:lnTo>
                    <a:lnTo>
                      <a:pt x="257175" y="361950"/>
                    </a:lnTo>
                    <a:lnTo>
                      <a:pt x="238125" y="3429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5" name="k173"/>
              <p:cNvSpPr/>
              <p:nvPr/>
            </p:nvSpPr>
            <p:spPr>
              <a:xfrm>
                <a:off x="1981200" y="3371851"/>
                <a:ext cx="581026" cy="390526"/>
              </a:xfrm>
              <a:custGeom>
                <a:avLst/>
                <a:gdLst/>
                <a:ahLst/>
                <a:cxnLst/>
                <a:rect l="0" t="0" r="0" b="0"/>
                <a:pathLst>
                  <a:path w="581026" h="390526">
                    <a:moveTo>
                      <a:pt x="247650" y="381000"/>
                    </a:moveTo>
                    <a:lnTo>
                      <a:pt x="200025" y="390525"/>
                    </a:lnTo>
                    <a:lnTo>
                      <a:pt x="152400" y="352425"/>
                    </a:lnTo>
                    <a:lnTo>
                      <a:pt x="133350" y="314325"/>
                    </a:lnTo>
                    <a:lnTo>
                      <a:pt x="104775" y="295275"/>
                    </a:lnTo>
                    <a:lnTo>
                      <a:pt x="123825" y="257175"/>
                    </a:lnTo>
                    <a:lnTo>
                      <a:pt x="114300" y="219075"/>
                    </a:lnTo>
                    <a:lnTo>
                      <a:pt x="161925" y="209550"/>
                    </a:lnTo>
                    <a:lnTo>
                      <a:pt x="161925" y="180975"/>
                    </a:lnTo>
                    <a:lnTo>
                      <a:pt x="123825" y="161925"/>
                    </a:lnTo>
                    <a:lnTo>
                      <a:pt x="161925" y="142875"/>
                    </a:lnTo>
                    <a:lnTo>
                      <a:pt x="123825" y="133350"/>
                    </a:lnTo>
                    <a:lnTo>
                      <a:pt x="104775" y="104775"/>
                    </a:lnTo>
                    <a:lnTo>
                      <a:pt x="85725" y="142875"/>
                    </a:lnTo>
                    <a:lnTo>
                      <a:pt x="85725" y="114300"/>
                    </a:lnTo>
                    <a:lnTo>
                      <a:pt x="66675" y="142875"/>
                    </a:lnTo>
                    <a:lnTo>
                      <a:pt x="38100" y="142875"/>
                    </a:lnTo>
                    <a:lnTo>
                      <a:pt x="38100" y="114300"/>
                    </a:lnTo>
                    <a:lnTo>
                      <a:pt x="19050" y="123825"/>
                    </a:lnTo>
                    <a:lnTo>
                      <a:pt x="0" y="76200"/>
                    </a:lnTo>
                    <a:lnTo>
                      <a:pt x="28575" y="38100"/>
                    </a:lnTo>
                    <a:lnTo>
                      <a:pt x="57150" y="47625"/>
                    </a:lnTo>
                    <a:lnTo>
                      <a:pt x="38100" y="9525"/>
                    </a:lnTo>
                    <a:lnTo>
                      <a:pt x="114300" y="0"/>
                    </a:lnTo>
                    <a:lnTo>
                      <a:pt x="142875" y="19050"/>
                    </a:lnTo>
                    <a:lnTo>
                      <a:pt x="180975" y="9525"/>
                    </a:lnTo>
                    <a:lnTo>
                      <a:pt x="200025" y="28575"/>
                    </a:lnTo>
                    <a:lnTo>
                      <a:pt x="238125" y="19050"/>
                    </a:lnTo>
                    <a:lnTo>
                      <a:pt x="314325" y="57150"/>
                    </a:lnTo>
                    <a:lnTo>
                      <a:pt x="304800" y="114300"/>
                    </a:lnTo>
                    <a:lnTo>
                      <a:pt x="333375" y="114300"/>
                    </a:lnTo>
                    <a:lnTo>
                      <a:pt x="342900" y="142875"/>
                    </a:lnTo>
                    <a:lnTo>
                      <a:pt x="361950" y="133350"/>
                    </a:lnTo>
                    <a:lnTo>
                      <a:pt x="381000" y="171450"/>
                    </a:lnTo>
                    <a:lnTo>
                      <a:pt x="419100" y="142875"/>
                    </a:lnTo>
                    <a:lnTo>
                      <a:pt x="447675" y="152400"/>
                    </a:lnTo>
                    <a:lnTo>
                      <a:pt x="457200" y="104775"/>
                    </a:lnTo>
                    <a:lnTo>
                      <a:pt x="495300" y="142875"/>
                    </a:lnTo>
                    <a:lnTo>
                      <a:pt x="495300" y="180975"/>
                    </a:lnTo>
                    <a:lnTo>
                      <a:pt x="542925" y="190500"/>
                    </a:lnTo>
                    <a:lnTo>
                      <a:pt x="514350" y="200025"/>
                    </a:lnTo>
                    <a:lnTo>
                      <a:pt x="504825" y="238125"/>
                    </a:lnTo>
                    <a:lnTo>
                      <a:pt x="542925" y="228600"/>
                    </a:lnTo>
                    <a:lnTo>
                      <a:pt x="542925" y="238125"/>
                    </a:lnTo>
                    <a:lnTo>
                      <a:pt x="542925" y="247650"/>
                    </a:lnTo>
                    <a:lnTo>
                      <a:pt x="552450" y="247650"/>
                    </a:lnTo>
                    <a:lnTo>
                      <a:pt x="561975" y="247650"/>
                    </a:lnTo>
                    <a:lnTo>
                      <a:pt x="571500" y="209550"/>
                    </a:lnTo>
                    <a:lnTo>
                      <a:pt x="571500" y="209550"/>
                    </a:lnTo>
                    <a:lnTo>
                      <a:pt x="581025" y="238125"/>
                    </a:lnTo>
                    <a:lnTo>
                      <a:pt x="581025" y="266700"/>
                    </a:lnTo>
                    <a:lnTo>
                      <a:pt x="561975" y="276225"/>
                    </a:lnTo>
                    <a:lnTo>
                      <a:pt x="571500" y="295275"/>
                    </a:lnTo>
                    <a:lnTo>
                      <a:pt x="552450" y="314325"/>
                    </a:lnTo>
                    <a:lnTo>
                      <a:pt x="495300" y="285750"/>
                    </a:lnTo>
                    <a:lnTo>
                      <a:pt x="495300" y="304800"/>
                    </a:lnTo>
                    <a:lnTo>
                      <a:pt x="466725" y="314325"/>
                    </a:lnTo>
                    <a:lnTo>
                      <a:pt x="457200" y="295275"/>
                    </a:lnTo>
                    <a:lnTo>
                      <a:pt x="428625" y="314325"/>
                    </a:lnTo>
                    <a:lnTo>
                      <a:pt x="409575" y="304800"/>
                    </a:lnTo>
                    <a:lnTo>
                      <a:pt x="361950" y="304800"/>
                    </a:lnTo>
                    <a:lnTo>
                      <a:pt x="314325" y="342900"/>
                    </a:lnTo>
                    <a:lnTo>
                      <a:pt x="257175" y="314325"/>
                    </a:lnTo>
                    <a:lnTo>
                      <a:pt x="238125" y="333375"/>
                    </a:lnTo>
                    <a:lnTo>
                      <a:pt x="257175" y="342900"/>
                    </a:lnTo>
                    <a:lnTo>
                      <a:pt x="238125" y="3619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6" name="k175"/>
              <p:cNvSpPr/>
              <p:nvPr/>
            </p:nvSpPr>
            <p:spPr>
              <a:xfrm>
                <a:off x="1905000" y="3657601"/>
                <a:ext cx="371476" cy="457201"/>
              </a:xfrm>
              <a:custGeom>
                <a:avLst/>
                <a:gdLst/>
                <a:ahLst/>
                <a:cxnLst/>
                <a:rect l="0" t="0" r="0" b="0"/>
                <a:pathLst>
                  <a:path w="371476" h="457201">
                    <a:moveTo>
                      <a:pt x="371475" y="304800"/>
                    </a:moveTo>
                    <a:lnTo>
                      <a:pt x="352425" y="342900"/>
                    </a:lnTo>
                    <a:lnTo>
                      <a:pt x="266700" y="400050"/>
                    </a:lnTo>
                    <a:lnTo>
                      <a:pt x="238125" y="457200"/>
                    </a:lnTo>
                    <a:lnTo>
                      <a:pt x="133350" y="428625"/>
                    </a:lnTo>
                    <a:lnTo>
                      <a:pt x="123825" y="390525"/>
                    </a:lnTo>
                    <a:lnTo>
                      <a:pt x="142875" y="371475"/>
                    </a:lnTo>
                    <a:lnTo>
                      <a:pt x="114300" y="352425"/>
                    </a:lnTo>
                    <a:lnTo>
                      <a:pt x="123825" y="323850"/>
                    </a:lnTo>
                    <a:lnTo>
                      <a:pt x="76200" y="295275"/>
                    </a:lnTo>
                    <a:lnTo>
                      <a:pt x="76200" y="266700"/>
                    </a:lnTo>
                    <a:lnTo>
                      <a:pt x="57150" y="266700"/>
                    </a:lnTo>
                    <a:lnTo>
                      <a:pt x="66675" y="238125"/>
                    </a:lnTo>
                    <a:lnTo>
                      <a:pt x="0" y="228600"/>
                    </a:lnTo>
                    <a:lnTo>
                      <a:pt x="19050" y="133350"/>
                    </a:lnTo>
                    <a:lnTo>
                      <a:pt x="38100" y="104775"/>
                    </a:lnTo>
                    <a:lnTo>
                      <a:pt x="57150" y="114300"/>
                    </a:lnTo>
                    <a:lnTo>
                      <a:pt x="76200" y="104775"/>
                    </a:lnTo>
                    <a:lnTo>
                      <a:pt x="104775" y="114300"/>
                    </a:lnTo>
                    <a:lnTo>
                      <a:pt x="123825" y="85725"/>
                    </a:lnTo>
                    <a:lnTo>
                      <a:pt x="104775" y="57150"/>
                    </a:lnTo>
                    <a:lnTo>
                      <a:pt x="161925" y="0"/>
                    </a:lnTo>
                    <a:lnTo>
                      <a:pt x="180975" y="9525"/>
                    </a:lnTo>
                    <a:lnTo>
                      <a:pt x="209550" y="28575"/>
                    </a:lnTo>
                    <a:lnTo>
                      <a:pt x="228600" y="66675"/>
                    </a:lnTo>
                    <a:lnTo>
                      <a:pt x="276225" y="104775"/>
                    </a:lnTo>
                    <a:lnTo>
                      <a:pt x="285750" y="133350"/>
                    </a:lnTo>
                    <a:lnTo>
                      <a:pt x="266700" y="152400"/>
                    </a:lnTo>
                    <a:lnTo>
                      <a:pt x="323850" y="209550"/>
                    </a:lnTo>
                    <a:lnTo>
                      <a:pt x="314325" y="2476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7" name="k177"/>
              <p:cNvSpPr/>
              <p:nvPr/>
            </p:nvSpPr>
            <p:spPr>
              <a:xfrm>
                <a:off x="1657350" y="3790951"/>
                <a:ext cx="438151" cy="523876"/>
              </a:xfrm>
              <a:custGeom>
                <a:avLst/>
                <a:gdLst/>
                <a:ahLst/>
                <a:cxnLst/>
                <a:rect l="0" t="0" r="0" b="0"/>
                <a:pathLst>
                  <a:path w="438151" h="523876">
                    <a:moveTo>
                      <a:pt x="371475" y="257175"/>
                    </a:moveTo>
                    <a:lnTo>
                      <a:pt x="381000" y="295275"/>
                    </a:lnTo>
                    <a:lnTo>
                      <a:pt x="361950" y="295275"/>
                    </a:lnTo>
                    <a:lnTo>
                      <a:pt x="409575" y="409575"/>
                    </a:lnTo>
                    <a:lnTo>
                      <a:pt x="438150" y="419100"/>
                    </a:lnTo>
                    <a:lnTo>
                      <a:pt x="238125" y="523875"/>
                    </a:lnTo>
                    <a:lnTo>
                      <a:pt x="219075" y="485775"/>
                    </a:lnTo>
                    <a:lnTo>
                      <a:pt x="200025" y="485775"/>
                    </a:lnTo>
                    <a:lnTo>
                      <a:pt x="171450" y="428625"/>
                    </a:lnTo>
                    <a:lnTo>
                      <a:pt x="133350" y="447675"/>
                    </a:lnTo>
                    <a:lnTo>
                      <a:pt x="161925" y="419100"/>
                    </a:lnTo>
                    <a:lnTo>
                      <a:pt x="171450" y="400050"/>
                    </a:lnTo>
                    <a:lnTo>
                      <a:pt x="152400" y="400050"/>
                    </a:lnTo>
                    <a:lnTo>
                      <a:pt x="142875" y="371475"/>
                    </a:lnTo>
                    <a:lnTo>
                      <a:pt x="123825" y="400050"/>
                    </a:lnTo>
                    <a:lnTo>
                      <a:pt x="104775" y="381000"/>
                    </a:lnTo>
                    <a:lnTo>
                      <a:pt x="85725" y="371475"/>
                    </a:lnTo>
                    <a:lnTo>
                      <a:pt x="133350" y="342900"/>
                    </a:lnTo>
                    <a:lnTo>
                      <a:pt x="123825" y="257175"/>
                    </a:lnTo>
                    <a:lnTo>
                      <a:pt x="66675" y="285750"/>
                    </a:lnTo>
                    <a:lnTo>
                      <a:pt x="19050" y="228600"/>
                    </a:lnTo>
                    <a:lnTo>
                      <a:pt x="38100" y="209550"/>
                    </a:lnTo>
                    <a:lnTo>
                      <a:pt x="38100" y="142875"/>
                    </a:lnTo>
                    <a:lnTo>
                      <a:pt x="28575" y="114300"/>
                    </a:lnTo>
                    <a:lnTo>
                      <a:pt x="0" y="114300"/>
                    </a:lnTo>
                    <a:lnTo>
                      <a:pt x="0" y="85725"/>
                    </a:lnTo>
                    <a:lnTo>
                      <a:pt x="47625" y="57150"/>
                    </a:lnTo>
                    <a:lnTo>
                      <a:pt x="85725" y="57150"/>
                    </a:lnTo>
                    <a:lnTo>
                      <a:pt x="95250" y="104775"/>
                    </a:lnTo>
                    <a:lnTo>
                      <a:pt x="114300" y="95250"/>
                    </a:lnTo>
                    <a:lnTo>
                      <a:pt x="161925" y="123825"/>
                    </a:lnTo>
                    <a:lnTo>
                      <a:pt x="190500" y="85725"/>
                    </a:lnTo>
                    <a:lnTo>
                      <a:pt x="190500" y="47625"/>
                    </a:lnTo>
                    <a:lnTo>
                      <a:pt x="266700" y="0"/>
                    </a:lnTo>
                    <a:lnTo>
                      <a:pt x="247650" y="95250"/>
                    </a:lnTo>
                    <a:lnTo>
                      <a:pt x="314325" y="104775"/>
                    </a:lnTo>
                    <a:lnTo>
                      <a:pt x="304800" y="133350"/>
                    </a:lnTo>
                    <a:lnTo>
                      <a:pt x="323850" y="133350"/>
                    </a:lnTo>
                    <a:lnTo>
                      <a:pt x="323850" y="161925"/>
                    </a:lnTo>
                    <a:lnTo>
                      <a:pt x="371475" y="190500"/>
                    </a:lnTo>
                    <a:lnTo>
                      <a:pt x="361950" y="219075"/>
                    </a:lnTo>
                    <a:lnTo>
                      <a:pt x="390525" y="2381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8" name="k179"/>
              <p:cNvSpPr/>
              <p:nvPr/>
            </p:nvSpPr>
            <p:spPr>
              <a:xfrm>
                <a:off x="1562100" y="4048126"/>
                <a:ext cx="333376" cy="342901"/>
              </a:xfrm>
              <a:custGeom>
                <a:avLst/>
                <a:gdLst/>
                <a:ahLst/>
                <a:cxnLst/>
                <a:rect l="0" t="0" r="0" b="0"/>
                <a:pathLst>
                  <a:path w="333376" h="342901">
                    <a:moveTo>
                      <a:pt x="314325" y="228600"/>
                    </a:moveTo>
                    <a:lnTo>
                      <a:pt x="333375" y="266700"/>
                    </a:lnTo>
                    <a:lnTo>
                      <a:pt x="161925" y="342900"/>
                    </a:lnTo>
                    <a:lnTo>
                      <a:pt x="123825" y="304800"/>
                    </a:lnTo>
                    <a:lnTo>
                      <a:pt x="114300" y="276225"/>
                    </a:lnTo>
                    <a:lnTo>
                      <a:pt x="76200" y="285750"/>
                    </a:lnTo>
                    <a:lnTo>
                      <a:pt x="76200" y="314325"/>
                    </a:lnTo>
                    <a:lnTo>
                      <a:pt x="57150" y="333375"/>
                    </a:lnTo>
                    <a:lnTo>
                      <a:pt x="38100" y="276225"/>
                    </a:lnTo>
                    <a:lnTo>
                      <a:pt x="9525" y="257175"/>
                    </a:lnTo>
                    <a:lnTo>
                      <a:pt x="9525" y="219075"/>
                    </a:lnTo>
                    <a:lnTo>
                      <a:pt x="47625" y="200025"/>
                    </a:lnTo>
                    <a:lnTo>
                      <a:pt x="47625" y="161925"/>
                    </a:lnTo>
                    <a:lnTo>
                      <a:pt x="0" y="142875"/>
                    </a:lnTo>
                    <a:lnTo>
                      <a:pt x="28575" y="95250"/>
                    </a:lnTo>
                    <a:lnTo>
                      <a:pt x="19050" y="66675"/>
                    </a:lnTo>
                    <a:lnTo>
                      <a:pt x="57150" y="66675"/>
                    </a:lnTo>
                    <a:lnTo>
                      <a:pt x="76200" y="95250"/>
                    </a:lnTo>
                    <a:lnTo>
                      <a:pt x="95250" y="66675"/>
                    </a:lnTo>
                    <a:lnTo>
                      <a:pt x="114300" y="76200"/>
                    </a:lnTo>
                    <a:lnTo>
                      <a:pt x="114300" y="47625"/>
                    </a:lnTo>
                    <a:lnTo>
                      <a:pt x="133350" y="38100"/>
                    </a:lnTo>
                    <a:lnTo>
                      <a:pt x="152400" y="66675"/>
                    </a:lnTo>
                    <a:lnTo>
                      <a:pt x="161925" y="28575"/>
                    </a:lnTo>
                    <a:lnTo>
                      <a:pt x="219075" y="0"/>
                    </a:lnTo>
                    <a:lnTo>
                      <a:pt x="228600" y="85725"/>
                    </a:lnTo>
                    <a:lnTo>
                      <a:pt x="180975" y="114300"/>
                    </a:lnTo>
                    <a:lnTo>
                      <a:pt x="200025" y="123825"/>
                    </a:lnTo>
                    <a:lnTo>
                      <a:pt x="219075" y="142875"/>
                    </a:lnTo>
                    <a:lnTo>
                      <a:pt x="238125" y="114300"/>
                    </a:lnTo>
                    <a:lnTo>
                      <a:pt x="247650" y="142875"/>
                    </a:lnTo>
                    <a:lnTo>
                      <a:pt x="266700" y="142875"/>
                    </a:lnTo>
                    <a:lnTo>
                      <a:pt x="257175" y="161925"/>
                    </a:lnTo>
                    <a:lnTo>
                      <a:pt x="228600" y="190500"/>
                    </a:lnTo>
                    <a:lnTo>
                      <a:pt x="266700" y="171450"/>
                    </a:lnTo>
                    <a:lnTo>
                      <a:pt x="295275" y="2286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89" name="k181"/>
              <p:cNvSpPr/>
              <p:nvPr/>
            </p:nvSpPr>
            <p:spPr>
              <a:xfrm>
                <a:off x="1181100" y="3819526"/>
                <a:ext cx="542926" cy="542926"/>
              </a:xfrm>
              <a:custGeom>
                <a:avLst/>
                <a:gdLst/>
                <a:ahLst/>
                <a:cxnLst/>
                <a:rect l="0" t="0" r="0" b="0"/>
                <a:pathLst>
                  <a:path w="542926" h="542926">
                    <a:moveTo>
                      <a:pt x="390525" y="447675"/>
                    </a:moveTo>
                    <a:lnTo>
                      <a:pt x="390525" y="485775"/>
                    </a:lnTo>
                    <a:lnTo>
                      <a:pt x="352425" y="457200"/>
                    </a:lnTo>
                    <a:lnTo>
                      <a:pt x="333375" y="466725"/>
                    </a:lnTo>
                    <a:lnTo>
                      <a:pt x="333375" y="428625"/>
                    </a:lnTo>
                    <a:lnTo>
                      <a:pt x="304800" y="438150"/>
                    </a:lnTo>
                    <a:lnTo>
                      <a:pt x="295275" y="485775"/>
                    </a:lnTo>
                    <a:lnTo>
                      <a:pt x="276225" y="504825"/>
                    </a:lnTo>
                    <a:lnTo>
                      <a:pt x="247650" y="504825"/>
                    </a:lnTo>
                    <a:lnTo>
                      <a:pt x="228600" y="533400"/>
                    </a:lnTo>
                    <a:lnTo>
                      <a:pt x="209550" y="523875"/>
                    </a:lnTo>
                    <a:lnTo>
                      <a:pt x="190500" y="542925"/>
                    </a:lnTo>
                    <a:lnTo>
                      <a:pt x="180975" y="495300"/>
                    </a:lnTo>
                    <a:lnTo>
                      <a:pt x="152400" y="495300"/>
                    </a:lnTo>
                    <a:lnTo>
                      <a:pt x="152400" y="457200"/>
                    </a:lnTo>
                    <a:lnTo>
                      <a:pt x="123825" y="485775"/>
                    </a:lnTo>
                    <a:lnTo>
                      <a:pt x="123825" y="457200"/>
                    </a:lnTo>
                    <a:lnTo>
                      <a:pt x="85725" y="504825"/>
                    </a:lnTo>
                    <a:lnTo>
                      <a:pt x="28575" y="485775"/>
                    </a:lnTo>
                    <a:lnTo>
                      <a:pt x="9525" y="428625"/>
                    </a:lnTo>
                    <a:lnTo>
                      <a:pt x="28575" y="419100"/>
                    </a:lnTo>
                    <a:lnTo>
                      <a:pt x="19050" y="352425"/>
                    </a:lnTo>
                    <a:lnTo>
                      <a:pt x="47625" y="352425"/>
                    </a:lnTo>
                    <a:lnTo>
                      <a:pt x="66675" y="333375"/>
                    </a:lnTo>
                    <a:lnTo>
                      <a:pt x="85725" y="371475"/>
                    </a:lnTo>
                    <a:lnTo>
                      <a:pt x="95250" y="342900"/>
                    </a:lnTo>
                    <a:lnTo>
                      <a:pt x="114300" y="342900"/>
                    </a:lnTo>
                    <a:lnTo>
                      <a:pt x="123825" y="314325"/>
                    </a:lnTo>
                    <a:lnTo>
                      <a:pt x="66675" y="295275"/>
                    </a:lnTo>
                    <a:lnTo>
                      <a:pt x="47625" y="247650"/>
                    </a:lnTo>
                    <a:lnTo>
                      <a:pt x="19050" y="247650"/>
                    </a:lnTo>
                    <a:lnTo>
                      <a:pt x="38100" y="200025"/>
                    </a:lnTo>
                    <a:lnTo>
                      <a:pt x="19050" y="171450"/>
                    </a:lnTo>
                    <a:lnTo>
                      <a:pt x="0" y="161925"/>
                    </a:lnTo>
                    <a:lnTo>
                      <a:pt x="66675" y="85725"/>
                    </a:lnTo>
                    <a:lnTo>
                      <a:pt x="161925" y="114300"/>
                    </a:lnTo>
                    <a:lnTo>
                      <a:pt x="180975" y="142875"/>
                    </a:lnTo>
                    <a:lnTo>
                      <a:pt x="228600" y="123825"/>
                    </a:lnTo>
                    <a:lnTo>
                      <a:pt x="190500" y="104775"/>
                    </a:lnTo>
                    <a:lnTo>
                      <a:pt x="190500" y="76200"/>
                    </a:lnTo>
                    <a:lnTo>
                      <a:pt x="171450" y="57150"/>
                    </a:lnTo>
                    <a:lnTo>
                      <a:pt x="200025" y="38100"/>
                    </a:lnTo>
                    <a:lnTo>
                      <a:pt x="228600" y="0"/>
                    </a:lnTo>
                    <a:lnTo>
                      <a:pt x="266700" y="38100"/>
                    </a:lnTo>
                    <a:lnTo>
                      <a:pt x="314325" y="28575"/>
                    </a:lnTo>
                    <a:lnTo>
                      <a:pt x="295275" y="57150"/>
                    </a:lnTo>
                    <a:lnTo>
                      <a:pt x="323850" y="57150"/>
                    </a:lnTo>
                    <a:lnTo>
                      <a:pt x="333375" y="104775"/>
                    </a:lnTo>
                    <a:lnTo>
                      <a:pt x="295275" y="95250"/>
                    </a:lnTo>
                    <a:lnTo>
                      <a:pt x="323850" y="114300"/>
                    </a:lnTo>
                    <a:lnTo>
                      <a:pt x="295275" y="123825"/>
                    </a:lnTo>
                    <a:lnTo>
                      <a:pt x="314325" y="133350"/>
                    </a:lnTo>
                    <a:lnTo>
                      <a:pt x="266700" y="133350"/>
                    </a:lnTo>
                    <a:lnTo>
                      <a:pt x="295275" y="152400"/>
                    </a:lnTo>
                    <a:lnTo>
                      <a:pt x="295275" y="180975"/>
                    </a:lnTo>
                    <a:lnTo>
                      <a:pt x="304800" y="200025"/>
                    </a:lnTo>
                    <a:lnTo>
                      <a:pt x="323850" y="161925"/>
                    </a:lnTo>
                    <a:lnTo>
                      <a:pt x="333375" y="200025"/>
                    </a:lnTo>
                    <a:lnTo>
                      <a:pt x="361950" y="219075"/>
                    </a:lnTo>
                    <a:lnTo>
                      <a:pt x="381000" y="200025"/>
                    </a:lnTo>
                    <a:lnTo>
                      <a:pt x="390525" y="238125"/>
                    </a:lnTo>
                    <a:lnTo>
                      <a:pt x="419100" y="238125"/>
                    </a:lnTo>
                    <a:lnTo>
                      <a:pt x="438150" y="200025"/>
                    </a:lnTo>
                    <a:lnTo>
                      <a:pt x="438150" y="161925"/>
                    </a:lnTo>
                    <a:lnTo>
                      <a:pt x="457200" y="171450"/>
                    </a:lnTo>
                    <a:lnTo>
                      <a:pt x="495300" y="200025"/>
                    </a:lnTo>
                    <a:lnTo>
                      <a:pt x="542925" y="257175"/>
                    </a:lnTo>
                    <a:lnTo>
                      <a:pt x="533400" y="295275"/>
                    </a:lnTo>
                    <a:lnTo>
                      <a:pt x="514350" y="266700"/>
                    </a:lnTo>
                    <a:lnTo>
                      <a:pt x="495300" y="276225"/>
                    </a:lnTo>
                    <a:lnTo>
                      <a:pt x="495300" y="304800"/>
                    </a:lnTo>
                    <a:lnTo>
                      <a:pt x="476250" y="295275"/>
                    </a:lnTo>
                    <a:lnTo>
                      <a:pt x="457200" y="323850"/>
                    </a:lnTo>
                    <a:lnTo>
                      <a:pt x="438150" y="295275"/>
                    </a:lnTo>
                    <a:lnTo>
                      <a:pt x="400050" y="295275"/>
                    </a:lnTo>
                    <a:lnTo>
                      <a:pt x="409575" y="323850"/>
                    </a:lnTo>
                    <a:lnTo>
                      <a:pt x="381000" y="371475"/>
                    </a:lnTo>
                    <a:lnTo>
                      <a:pt x="428625" y="390525"/>
                    </a:lnTo>
                    <a:lnTo>
                      <a:pt x="428625" y="428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0" name="k183"/>
              <p:cNvSpPr/>
              <p:nvPr/>
            </p:nvSpPr>
            <p:spPr>
              <a:xfrm>
                <a:off x="1076325" y="4248151"/>
                <a:ext cx="447676" cy="600076"/>
              </a:xfrm>
              <a:custGeom>
                <a:avLst/>
                <a:gdLst/>
                <a:ahLst/>
                <a:cxnLst/>
                <a:rect l="0" t="0" r="0" b="0"/>
                <a:pathLst>
                  <a:path w="447676" h="600076">
                    <a:moveTo>
                      <a:pt x="381000" y="76200"/>
                    </a:moveTo>
                    <a:lnTo>
                      <a:pt x="400050" y="57150"/>
                    </a:lnTo>
                    <a:lnTo>
                      <a:pt x="400050" y="85725"/>
                    </a:lnTo>
                    <a:lnTo>
                      <a:pt x="428625" y="66675"/>
                    </a:lnTo>
                    <a:lnTo>
                      <a:pt x="447675" y="85725"/>
                    </a:lnTo>
                    <a:lnTo>
                      <a:pt x="438150" y="123825"/>
                    </a:lnTo>
                    <a:lnTo>
                      <a:pt x="419100" y="142875"/>
                    </a:lnTo>
                    <a:lnTo>
                      <a:pt x="409575" y="114300"/>
                    </a:lnTo>
                    <a:lnTo>
                      <a:pt x="371475" y="104775"/>
                    </a:lnTo>
                    <a:lnTo>
                      <a:pt x="371475" y="142875"/>
                    </a:lnTo>
                    <a:lnTo>
                      <a:pt x="352425" y="142875"/>
                    </a:lnTo>
                    <a:lnTo>
                      <a:pt x="352425" y="180975"/>
                    </a:lnTo>
                    <a:lnTo>
                      <a:pt x="381000" y="190500"/>
                    </a:lnTo>
                    <a:lnTo>
                      <a:pt x="352425" y="247650"/>
                    </a:lnTo>
                    <a:lnTo>
                      <a:pt x="314325" y="285750"/>
                    </a:lnTo>
                    <a:lnTo>
                      <a:pt x="295275" y="276225"/>
                    </a:lnTo>
                    <a:lnTo>
                      <a:pt x="266700" y="304800"/>
                    </a:lnTo>
                    <a:lnTo>
                      <a:pt x="266700" y="419100"/>
                    </a:lnTo>
                    <a:lnTo>
                      <a:pt x="276225" y="447675"/>
                    </a:lnTo>
                    <a:lnTo>
                      <a:pt x="247650" y="495300"/>
                    </a:lnTo>
                    <a:lnTo>
                      <a:pt x="209550" y="514350"/>
                    </a:lnTo>
                    <a:lnTo>
                      <a:pt x="200025" y="571500"/>
                    </a:lnTo>
                    <a:lnTo>
                      <a:pt x="171450" y="600075"/>
                    </a:lnTo>
                    <a:lnTo>
                      <a:pt x="123825" y="600075"/>
                    </a:lnTo>
                    <a:lnTo>
                      <a:pt x="85725" y="590550"/>
                    </a:lnTo>
                    <a:lnTo>
                      <a:pt x="66675" y="561975"/>
                    </a:lnTo>
                    <a:lnTo>
                      <a:pt x="57150" y="533400"/>
                    </a:lnTo>
                    <a:lnTo>
                      <a:pt x="38100" y="533400"/>
                    </a:lnTo>
                    <a:lnTo>
                      <a:pt x="47625" y="504825"/>
                    </a:lnTo>
                    <a:lnTo>
                      <a:pt x="104775" y="485775"/>
                    </a:lnTo>
                    <a:lnTo>
                      <a:pt x="85725" y="457200"/>
                    </a:lnTo>
                    <a:lnTo>
                      <a:pt x="57150" y="466725"/>
                    </a:lnTo>
                    <a:lnTo>
                      <a:pt x="19050" y="466725"/>
                    </a:lnTo>
                    <a:lnTo>
                      <a:pt x="9525" y="428625"/>
                    </a:lnTo>
                    <a:lnTo>
                      <a:pt x="9525" y="400050"/>
                    </a:lnTo>
                    <a:lnTo>
                      <a:pt x="28575" y="371475"/>
                    </a:lnTo>
                    <a:lnTo>
                      <a:pt x="57150" y="371475"/>
                    </a:lnTo>
                    <a:lnTo>
                      <a:pt x="47625" y="333375"/>
                    </a:lnTo>
                    <a:lnTo>
                      <a:pt x="38100" y="304800"/>
                    </a:lnTo>
                    <a:lnTo>
                      <a:pt x="9525" y="295275"/>
                    </a:lnTo>
                    <a:lnTo>
                      <a:pt x="0" y="238125"/>
                    </a:lnTo>
                    <a:lnTo>
                      <a:pt x="9525" y="190500"/>
                    </a:lnTo>
                    <a:lnTo>
                      <a:pt x="38100" y="190500"/>
                    </a:lnTo>
                    <a:lnTo>
                      <a:pt x="38100" y="161925"/>
                    </a:lnTo>
                    <a:lnTo>
                      <a:pt x="95250" y="142875"/>
                    </a:lnTo>
                    <a:lnTo>
                      <a:pt x="85725" y="123825"/>
                    </a:lnTo>
                    <a:lnTo>
                      <a:pt x="57150" y="123825"/>
                    </a:lnTo>
                    <a:lnTo>
                      <a:pt x="47625" y="76200"/>
                    </a:lnTo>
                    <a:lnTo>
                      <a:pt x="66675" y="76200"/>
                    </a:lnTo>
                    <a:lnTo>
                      <a:pt x="85725" y="57150"/>
                    </a:lnTo>
                    <a:lnTo>
                      <a:pt x="104775" y="66675"/>
                    </a:lnTo>
                    <a:lnTo>
                      <a:pt x="114300" y="47625"/>
                    </a:lnTo>
                    <a:lnTo>
                      <a:pt x="85725" y="28575"/>
                    </a:lnTo>
                    <a:lnTo>
                      <a:pt x="76200" y="0"/>
                    </a:lnTo>
                    <a:lnTo>
                      <a:pt x="114300" y="0"/>
                    </a:lnTo>
                    <a:lnTo>
                      <a:pt x="133350" y="57150"/>
                    </a:lnTo>
                    <a:lnTo>
                      <a:pt x="190500" y="76200"/>
                    </a:lnTo>
                    <a:lnTo>
                      <a:pt x="228600" y="28575"/>
                    </a:lnTo>
                    <a:lnTo>
                      <a:pt x="228600" y="57150"/>
                    </a:lnTo>
                    <a:lnTo>
                      <a:pt x="257175" y="28575"/>
                    </a:lnTo>
                    <a:lnTo>
                      <a:pt x="257175" y="66675"/>
                    </a:lnTo>
                    <a:lnTo>
                      <a:pt x="285750" y="66675"/>
                    </a:lnTo>
                    <a:lnTo>
                      <a:pt x="295275" y="114300"/>
                    </a:lnTo>
                    <a:lnTo>
                      <a:pt x="314325" y="95250"/>
                    </a:lnTo>
                    <a:lnTo>
                      <a:pt x="333375" y="104775"/>
                    </a:lnTo>
                    <a:lnTo>
                      <a:pt x="352425" y="762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1" name="k185"/>
              <p:cNvSpPr/>
              <p:nvPr/>
            </p:nvSpPr>
            <p:spPr>
              <a:xfrm>
                <a:off x="828675" y="4533901"/>
                <a:ext cx="352426" cy="381001"/>
              </a:xfrm>
              <a:custGeom>
                <a:avLst/>
                <a:gdLst/>
                <a:ahLst/>
                <a:cxnLst/>
                <a:rect l="0" t="0" r="0" b="0"/>
                <a:pathLst>
                  <a:path w="352426" h="381001">
                    <a:moveTo>
                      <a:pt x="295275" y="219075"/>
                    </a:moveTo>
                    <a:lnTo>
                      <a:pt x="285750" y="247650"/>
                    </a:lnTo>
                    <a:lnTo>
                      <a:pt x="228600" y="295275"/>
                    </a:lnTo>
                    <a:lnTo>
                      <a:pt x="238125" y="381000"/>
                    </a:lnTo>
                    <a:lnTo>
                      <a:pt x="152400" y="333375"/>
                    </a:lnTo>
                    <a:lnTo>
                      <a:pt x="57150" y="276225"/>
                    </a:lnTo>
                    <a:lnTo>
                      <a:pt x="28575" y="238125"/>
                    </a:lnTo>
                    <a:lnTo>
                      <a:pt x="0" y="238125"/>
                    </a:lnTo>
                    <a:lnTo>
                      <a:pt x="47625" y="190500"/>
                    </a:lnTo>
                    <a:lnTo>
                      <a:pt x="19050" y="171450"/>
                    </a:lnTo>
                    <a:lnTo>
                      <a:pt x="66675" y="171450"/>
                    </a:lnTo>
                    <a:lnTo>
                      <a:pt x="66675" y="133350"/>
                    </a:lnTo>
                    <a:lnTo>
                      <a:pt x="85725" y="152400"/>
                    </a:lnTo>
                    <a:lnTo>
                      <a:pt x="142875" y="123825"/>
                    </a:lnTo>
                    <a:lnTo>
                      <a:pt x="114300" y="114300"/>
                    </a:lnTo>
                    <a:lnTo>
                      <a:pt x="133350" y="76200"/>
                    </a:lnTo>
                    <a:lnTo>
                      <a:pt x="171450" y="85725"/>
                    </a:lnTo>
                    <a:lnTo>
                      <a:pt x="190500" y="38100"/>
                    </a:lnTo>
                    <a:lnTo>
                      <a:pt x="209550" y="57150"/>
                    </a:lnTo>
                    <a:lnTo>
                      <a:pt x="228600" y="28575"/>
                    </a:lnTo>
                    <a:lnTo>
                      <a:pt x="228600" y="0"/>
                    </a:lnTo>
                    <a:lnTo>
                      <a:pt x="257175" y="9525"/>
                    </a:lnTo>
                    <a:lnTo>
                      <a:pt x="285750" y="19050"/>
                    </a:lnTo>
                    <a:lnTo>
                      <a:pt x="295275" y="47625"/>
                    </a:lnTo>
                    <a:lnTo>
                      <a:pt x="304800" y="85725"/>
                    </a:lnTo>
                    <a:lnTo>
                      <a:pt x="276225" y="85725"/>
                    </a:lnTo>
                    <a:lnTo>
                      <a:pt x="257175" y="114300"/>
                    </a:lnTo>
                    <a:lnTo>
                      <a:pt x="257175" y="142875"/>
                    </a:lnTo>
                    <a:lnTo>
                      <a:pt x="266700" y="180975"/>
                    </a:lnTo>
                    <a:lnTo>
                      <a:pt x="304800" y="180975"/>
                    </a:lnTo>
                    <a:lnTo>
                      <a:pt x="333375" y="171450"/>
                    </a:lnTo>
                    <a:lnTo>
                      <a:pt x="352425" y="2000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2" name="k187"/>
              <p:cNvSpPr/>
              <p:nvPr/>
            </p:nvSpPr>
            <p:spPr>
              <a:xfrm>
                <a:off x="1219200" y="3629026"/>
                <a:ext cx="209551" cy="333376"/>
              </a:xfrm>
              <a:custGeom>
                <a:avLst/>
                <a:gdLst/>
                <a:ahLst/>
                <a:cxnLst/>
                <a:rect l="0" t="0" r="0" b="0"/>
                <a:pathLst>
                  <a:path w="209551" h="333376">
                    <a:moveTo>
                      <a:pt x="28575" y="28575"/>
                    </a:moveTo>
                    <a:lnTo>
                      <a:pt x="19050" y="0"/>
                    </a:lnTo>
                    <a:lnTo>
                      <a:pt x="85725" y="9525"/>
                    </a:lnTo>
                    <a:lnTo>
                      <a:pt x="85725" y="28575"/>
                    </a:lnTo>
                    <a:lnTo>
                      <a:pt x="104775" y="38100"/>
                    </a:lnTo>
                    <a:lnTo>
                      <a:pt x="152400" y="19050"/>
                    </a:lnTo>
                    <a:lnTo>
                      <a:pt x="171450" y="19050"/>
                    </a:lnTo>
                    <a:lnTo>
                      <a:pt x="190500" y="57150"/>
                    </a:lnTo>
                    <a:lnTo>
                      <a:pt x="180975" y="76200"/>
                    </a:lnTo>
                    <a:lnTo>
                      <a:pt x="190500" y="95250"/>
                    </a:lnTo>
                    <a:lnTo>
                      <a:pt x="209550" y="95250"/>
                    </a:lnTo>
                    <a:lnTo>
                      <a:pt x="209550" y="114300"/>
                    </a:lnTo>
                    <a:lnTo>
                      <a:pt x="190500" y="123825"/>
                    </a:lnTo>
                    <a:lnTo>
                      <a:pt x="190500" y="190500"/>
                    </a:lnTo>
                    <a:lnTo>
                      <a:pt x="161925" y="228600"/>
                    </a:lnTo>
                    <a:lnTo>
                      <a:pt x="133350" y="247650"/>
                    </a:lnTo>
                    <a:lnTo>
                      <a:pt x="152400" y="266700"/>
                    </a:lnTo>
                    <a:lnTo>
                      <a:pt x="152400" y="295275"/>
                    </a:lnTo>
                    <a:lnTo>
                      <a:pt x="190500" y="314325"/>
                    </a:lnTo>
                    <a:lnTo>
                      <a:pt x="142875" y="333375"/>
                    </a:lnTo>
                    <a:lnTo>
                      <a:pt x="123825" y="304800"/>
                    </a:lnTo>
                    <a:lnTo>
                      <a:pt x="28575" y="276225"/>
                    </a:lnTo>
                    <a:lnTo>
                      <a:pt x="66675" y="219075"/>
                    </a:lnTo>
                    <a:lnTo>
                      <a:pt x="9525" y="200025"/>
                    </a:lnTo>
                    <a:lnTo>
                      <a:pt x="28575" y="161925"/>
                    </a:lnTo>
                    <a:lnTo>
                      <a:pt x="28575" y="123825"/>
                    </a:lnTo>
                    <a:lnTo>
                      <a:pt x="38100" y="95250"/>
                    </a:lnTo>
                    <a:lnTo>
                      <a:pt x="28575" y="76200"/>
                    </a:lnTo>
                    <a:lnTo>
                      <a:pt x="57150" y="5715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3" name="k189"/>
              <p:cNvSpPr/>
              <p:nvPr/>
            </p:nvSpPr>
            <p:spPr>
              <a:xfrm>
                <a:off x="1152525" y="3352801"/>
                <a:ext cx="219076" cy="314326"/>
              </a:xfrm>
              <a:custGeom>
                <a:avLst/>
                <a:gdLst/>
                <a:ahLst/>
                <a:cxnLst/>
                <a:rect l="0" t="0" r="0" b="0"/>
                <a:pathLst>
                  <a:path w="219076" h="314326">
                    <a:moveTo>
                      <a:pt x="171450" y="314325"/>
                    </a:moveTo>
                    <a:lnTo>
                      <a:pt x="219075" y="295275"/>
                    </a:lnTo>
                    <a:lnTo>
                      <a:pt x="190500" y="266700"/>
                    </a:lnTo>
                    <a:lnTo>
                      <a:pt x="180975" y="238125"/>
                    </a:lnTo>
                    <a:lnTo>
                      <a:pt x="161925" y="219075"/>
                    </a:lnTo>
                    <a:lnTo>
                      <a:pt x="200025" y="209550"/>
                    </a:lnTo>
                    <a:lnTo>
                      <a:pt x="190500" y="180975"/>
                    </a:lnTo>
                    <a:lnTo>
                      <a:pt x="171450" y="180975"/>
                    </a:lnTo>
                    <a:lnTo>
                      <a:pt x="171450" y="152400"/>
                    </a:lnTo>
                    <a:lnTo>
                      <a:pt x="152400" y="142875"/>
                    </a:lnTo>
                    <a:lnTo>
                      <a:pt x="171450" y="123825"/>
                    </a:lnTo>
                    <a:lnTo>
                      <a:pt x="161925" y="104775"/>
                    </a:lnTo>
                    <a:lnTo>
                      <a:pt x="200025" y="95250"/>
                    </a:lnTo>
                    <a:lnTo>
                      <a:pt x="161925" y="66675"/>
                    </a:lnTo>
                    <a:lnTo>
                      <a:pt x="161925" y="47625"/>
                    </a:lnTo>
                    <a:lnTo>
                      <a:pt x="152400" y="28575"/>
                    </a:lnTo>
                    <a:lnTo>
                      <a:pt x="133350" y="28575"/>
                    </a:lnTo>
                    <a:lnTo>
                      <a:pt x="123825" y="0"/>
                    </a:lnTo>
                    <a:lnTo>
                      <a:pt x="66675" y="0"/>
                    </a:lnTo>
                    <a:lnTo>
                      <a:pt x="66675" y="47625"/>
                    </a:lnTo>
                    <a:lnTo>
                      <a:pt x="38100" y="76200"/>
                    </a:lnTo>
                    <a:lnTo>
                      <a:pt x="76200" y="152400"/>
                    </a:lnTo>
                    <a:lnTo>
                      <a:pt x="66675" y="171450"/>
                    </a:lnTo>
                    <a:lnTo>
                      <a:pt x="38100" y="142875"/>
                    </a:lnTo>
                    <a:lnTo>
                      <a:pt x="38100" y="171450"/>
                    </a:lnTo>
                    <a:lnTo>
                      <a:pt x="19050" y="171450"/>
                    </a:lnTo>
                    <a:lnTo>
                      <a:pt x="38100" y="209550"/>
                    </a:lnTo>
                    <a:lnTo>
                      <a:pt x="38100" y="247650"/>
                    </a:lnTo>
                    <a:lnTo>
                      <a:pt x="0" y="247650"/>
                    </a:lnTo>
                    <a:lnTo>
                      <a:pt x="38100" y="266700"/>
                    </a:lnTo>
                    <a:lnTo>
                      <a:pt x="85725" y="276225"/>
                    </a:lnTo>
                    <a:lnTo>
                      <a:pt x="152400" y="285750"/>
                    </a:lnTo>
                    <a:lnTo>
                      <a:pt x="152400" y="3048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4" name="k191"/>
              <p:cNvSpPr/>
              <p:nvPr/>
            </p:nvSpPr>
            <p:spPr>
              <a:xfrm>
                <a:off x="1304925" y="3409951"/>
                <a:ext cx="381001" cy="447676"/>
              </a:xfrm>
              <a:custGeom>
                <a:avLst/>
                <a:gdLst/>
                <a:ahLst/>
                <a:cxnLst/>
                <a:rect l="0" t="0" r="0" b="0"/>
                <a:pathLst>
                  <a:path w="381001" h="447676">
                    <a:moveTo>
                      <a:pt x="47625" y="38100"/>
                    </a:moveTo>
                    <a:lnTo>
                      <a:pt x="114300" y="0"/>
                    </a:lnTo>
                    <a:lnTo>
                      <a:pt x="123825" y="0"/>
                    </a:lnTo>
                    <a:lnTo>
                      <a:pt x="123825" y="0"/>
                    </a:lnTo>
                    <a:lnTo>
                      <a:pt x="133350" y="0"/>
                    </a:lnTo>
                    <a:lnTo>
                      <a:pt x="171450" y="66675"/>
                    </a:lnTo>
                    <a:lnTo>
                      <a:pt x="219075" y="104775"/>
                    </a:lnTo>
                    <a:lnTo>
                      <a:pt x="228600" y="85725"/>
                    </a:lnTo>
                    <a:lnTo>
                      <a:pt x="257175" y="104775"/>
                    </a:lnTo>
                    <a:lnTo>
                      <a:pt x="257175" y="133350"/>
                    </a:lnTo>
                    <a:lnTo>
                      <a:pt x="342900" y="171450"/>
                    </a:lnTo>
                    <a:lnTo>
                      <a:pt x="381000" y="200025"/>
                    </a:lnTo>
                    <a:lnTo>
                      <a:pt x="371475" y="219075"/>
                    </a:lnTo>
                    <a:lnTo>
                      <a:pt x="381000" y="276225"/>
                    </a:lnTo>
                    <a:lnTo>
                      <a:pt x="361950" y="304800"/>
                    </a:lnTo>
                    <a:lnTo>
                      <a:pt x="323850" y="333375"/>
                    </a:lnTo>
                    <a:lnTo>
                      <a:pt x="342900" y="361950"/>
                    </a:lnTo>
                    <a:lnTo>
                      <a:pt x="323850" y="361950"/>
                    </a:lnTo>
                    <a:lnTo>
                      <a:pt x="304800" y="333375"/>
                    </a:lnTo>
                    <a:lnTo>
                      <a:pt x="257175" y="361950"/>
                    </a:lnTo>
                    <a:lnTo>
                      <a:pt x="257175" y="409575"/>
                    </a:lnTo>
                    <a:lnTo>
                      <a:pt x="238125" y="390525"/>
                    </a:lnTo>
                    <a:lnTo>
                      <a:pt x="238125" y="438150"/>
                    </a:lnTo>
                    <a:lnTo>
                      <a:pt x="200025" y="409575"/>
                    </a:lnTo>
                    <a:lnTo>
                      <a:pt x="209550" y="438150"/>
                    </a:lnTo>
                    <a:lnTo>
                      <a:pt x="190500" y="438150"/>
                    </a:lnTo>
                    <a:lnTo>
                      <a:pt x="142875" y="447675"/>
                    </a:lnTo>
                    <a:lnTo>
                      <a:pt x="104775" y="409575"/>
                    </a:lnTo>
                    <a:lnTo>
                      <a:pt x="104775" y="342900"/>
                    </a:lnTo>
                    <a:lnTo>
                      <a:pt x="123825" y="333375"/>
                    </a:lnTo>
                    <a:lnTo>
                      <a:pt x="123825" y="314325"/>
                    </a:lnTo>
                    <a:lnTo>
                      <a:pt x="104775" y="314325"/>
                    </a:lnTo>
                    <a:lnTo>
                      <a:pt x="95250" y="295275"/>
                    </a:lnTo>
                    <a:lnTo>
                      <a:pt x="104775" y="276225"/>
                    </a:lnTo>
                    <a:lnTo>
                      <a:pt x="85725" y="238125"/>
                    </a:lnTo>
                    <a:lnTo>
                      <a:pt x="66675" y="238125"/>
                    </a:lnTo>
                    <a:lnTo>
                      <a:pt x="38100" y="209550"/>
                    </a:lnTo>
                    <a:lnTo>
                      <a:pt x="28575" y="180975"/>
                    </a:lnTo>
                    <a:lnTo>
                      <a:pt x="9525" y="161925"/>
                    </a:lnTo>
                    <a:lnTo>
                      <a:pt x="47625" y="152400"/>
                    </a:lnTo>
                    <a:lnTo>
                      <a:pt x="38100" y="123825"/>
                    </a:lnTo>
                    <a:lnTo>
                      <a:pt x="19050" y="123825"/>
                    </a:lnTo>
                    <a:lnTo>
                      <a:pt x="19050" y="95250"/>
                    </a:lnTo>
                    <a:lnTo>
                      <a:pt x="0" y="85725"/>
                    </a:lnTo>
                    <a:lnTo>
                      <a:pt x="19050" y="66675"/>
                    </a:lnTo>
                    <a:lnTo>
                      <a:pt x="9525" y="47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5" name="k193"/>
              <p:cNvSpPr/>
              <p:nvPr/>
            </p:nvSpPr>
            <p:spPr>
              <a:xfrm>
                <a:off x="1447800" y="3743326"/>
                <a:ext cx="257176" cy="314326"/>
              </a:xfrm>
              <a:custGeom>
                <a:avLst/>
                <a:gdLst/>
                <a:ahLst/>
                <a:cxnLst/>
                <a:rect l="0" t="0" r="0" b="0"/>
                <a:pathLst>
                  <a:path w="257176" h="314326">
                    <a:moveTo>
                      <a:pt x="161925" y="0"/>
                    </a:moveTo>
                    <a:lnTo>
                      <a:pt x="180975" y="28575"/>
                    </a:lnTo>
                    <a:lnTo>
                      <a:pt x="180975" y="57150"/>
                    </a:lnTo>
                    <a:lnTo>
                      <a:pt x="209550" y="95250"/>
                    </a:lnTo>
                    <a:lnTo>
                      <a:pt x="238125" y="85725"/>
                    </a:lnTo>
                    <a:lnTo>
                      <a:pt x="257175" y="104775"/>
                    </a:lnTo>
                    <a:lnTo>
                      <a:pt x="209550" y="133350"/>
                    </a:lnTo>
                    <a:lnTo>
                      <a:pt x="209550" y="161925"/>
                    </a:lnTo>
                    <a:lnTo>
                      <a:pt x="238125" y="161925"/>
                    </a:lnTo>
                    <a:lnTo>
                      <a:pt x="247650" y="190500"/>
                    </a:lnTo>
                    <a:lnTo>
                      <a:pt x="247650" y="257175"/>
                    </a:lnTo>
                    <a:lnTo>
                      <a:pt x="228600" y="276225"/>
                    </a:lnTo>
                    <a:lnTo>
                      <a:pt x="190500" y="247650"/>
                    </a:lnTo>
                    <a:lnTo>
                      <a:pt x="171450" y="238125"/>
                    </a:lnTo>
                    <a:lnTo>
                      <a:pt x="171450" y="276225"/>
                    </a:lnTo>
                    <a:lnTo>
                      <a:pt x="152400" y="314325"/>
                    </a:lnTo>
                    <a:lnTo>
                      <a:pt x="123825" y="314325"/>
                    </a:lnTo>
                    <a:lnTo>
                      <a:pt x="114300" y="276225"/>
                    </a:lnTo>
                    <a:lnTo>
                      <a:pt x="95250" y="295275"/>
                    </a:lnTo>
                    <a:lnTo>
                      <a:pt x="66675" y="276225"/>
                    </a:lnTo>
                    <a:lnTo>
                      <a:pt x="57150" y="238125"/>
                    </a:lnTo>
                    <a:lnTo>
                      <a:pt x="38100" y="276225"/>
                    </a:lnTo>
                    <a:lnTo>
                      <a:pt x="28575" y="257175"/>
                    </a:lnTo>
                    <a:lnTo>
                      <a:pt x="28575" y="228600"/>
                    </a:lnTo>
                    <a:lnTo>
                      <a:pt x="0" y="209550"/>
                    </a:lnTo>
                    <a:lnTo>
                      <a:pt x="47625" y="209550"/>
                    </a:lnTo>
                    <a:lnTo>
                      <a:pt x="28575" y="200025"/>
                    </a:lnTo>
                    <a:lnTo>
                      <a:pt x="57150" y="190500"/>
                    </a:lnTo>
                    <a:lnTo>
                      <a:pt x="28575" y="171450"/>
                    </a:lnTo>
                    <a:lnTo>
                      <a:pt x="66675" y="180975"/>
                    </a:lnTo>
                    <a:lnTo>
                      <a:pt x="57150" y="133350"/>
                    </a:lnTo>
                    <a:lnTo>
                      <a:pt x="28575" y="133350"/>
                    </a:lnTo>
                    <a:lnTo>
                      <a:pt x="47625" y="104775"/>
                    </a:lnTo>
                    <a:lnTo>
                      <a:pt x="66675" y="104775"/>
                    </a:lnTo>
                    <a:lnTo>
                      <a:pt x="57150" y="76200"/>
                    </a:lnTo>
                    <a:lnTo>
                      <a:pt x="95250" y="104775"/>
                    </a:lnTo>
                    <a:lnTo>
                      <a:pt x="95250" y="57150"/>
                    </a:lnTo>
                    <a:lnTo>
                      <a:pt x="114300" y="76200"/>
                    </a:lnTo>
                    <a:lnTo>
                      <a:pt x="114300" y="285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6" name="k195"/>
              <p:cNvSpPr/>
              <p:nvPr/>
            </p:nvSpPr>
            <p:spPr>
              <a:xfrm>
                <a:off x="1628775" y="3533776"/>
                <a:ext cx="295276" cy="381001"/>
              </a:xfrm>
              <a:custGeom>
                <a:avLst/>
                <a:gdLst/>
                <a:ahLst/>
                <a:cxnLst/>
                <a:rect l="0" t="0" r="0" b="0"/>
                <a:pathLst>
                  <a:path w="295276" h="381001">
                    <a:moveTo>
                      <a:pt x="57150" y="76200"/>
                    </a:moveTo>
                    <a:lnTo>
                      <a:pt x="19050" y="47625"/>
                    </a:lnTo>
                    <a:lnTo>
                      <a:pt x="57150" y="9525"/>
                    </a:lnTo>
                    <a:lnTo>
                      <a:pt x="85725" y="0"/>
                    </a:lnTo>
                    <a:lnTo>
                      <a:pt x="95250" y="28575"/>
                    </a:lnTo>
                    <a:lnTo>
                      <a:pt x="133350" y="28575"/>
                    </a:lnTo>
                    <a:lnTo>
                      <a:pt x="133350" y="47625"/>
                    </a:lnTo>
                    <a:lnTo>
                      <a:pt x="161925" y="57150"/>
                    </a:lnTo>
                    <a:lnTo>
                      <a:pt x="219075" y="47625"/>
                    </a:lnTo>
                    <a:lnTo>
                      <a:pt x="238125" y="38100"/>
                    </a:lnTo>
                    <a:lnTo>
                      <a:pt x="219075" y="76200"/>
                    </a:lnTo>
                    <a:lnTo>
                      <a:pt x="228600" y="104775"/>
                    </a:lnTo>
                    <a:lnTo>
                      <a:pt x="295275" y="123825"/>
                    </a:lnTo>
                    <a:lnTo>
                      <a:pt x="276225" y="161925"/>
                    </a:lnTo>
                    <a:lnTo>
                      <a:pt x="295275" y="200025"/>
                    </a:lnTo>
                    <a:lnTo>
                      <a:pt x="276225" y="228600"/>
                    </a:lnTo>
                    <a:lnTo>
                      <a:pt x="295275" y="257175"/>
                    </a:lnTo>
                    <a:lnTo>
                      <a:pt x="219075" y="304800"/>
                    </a:lnTo>
                    <a:lnTo>
                      <a:pt x="219075" y="342900"/>
                    </a:lnTo>
                    <a:lnTo>
                      <a:pt x="190500" y="381000"/>
                    </a:lnTo>
                    <a:lnTo>
                      <a:pt x="142875" y="352425"/>
                    </a:lnTo>
                    <a:lnTo>
                      <a:pt x="123825" y="361950"/>
                    </a:lnTo>
                    <a:lnTo>
                      <a:pt x="114300" y="314325"/>
                    </a:lnTo>
                    <a:lnTo>
                      <a:pt x="76200" y="314325"/>
                    </a:lnTo>
                    <a:lnTo>
                      <a:pt x="57150" y="295275"/>
                    </a:lnTo>
                    <a:lnTo>
                      <a:pt x="28575" y="304800"/>
                    </a:lnTo>
                    <a:lnTo>
                      <a:pt x="0" y="266700"/>
                    </a:lnTo>
                    <a:lnTo>
                      <a:pt x="0" y="238125"/>
                    </a:lnTo>
                    <a:lnTo>
                      <a:pt x="19050" y="238125"/>
                    </a:lnTo>
                    <a:lnTo>
                      <a:pt x="0" y="209550"/>
                    </a:lnTo>
                    <a:lnTo>
                      <a:pt x="38100" y="180975"/>
                    </a:lnTo>
                    <a:lnTo>
                      <a:pt x="57150" y="152400"/>
                    </a:lnTo>
                    <a:lnTo>
                      <a:pt x="47625" y="952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7" name="k197"/>
              <p:cNvSpPr/>
              <p:nvPr/>
            </p:nvSpPr>
            <p:spPr>
              <a:xfrm>
                <a:off x="1438275" y="3324226"/>
                <a:ext cx="295276" cy="257176"/>
              </a:xfrm>
              <a:custGeom>
                <a:avLst/>
                <a:gdLst/>
                <a:ahLst/>
                <a:cxnLst/>
                <a:rect l="0" t="0" r="0" b="0"/>
                <a:pathLst>
                  <a:path w="295276" h="257176">
                    <a:moveTo>
                      <a:pt x="38100" y="152400"/>
                    </a:moveTo>
                    <a:lnTo>
                      <a:pt x="0" y="85725"/>
                    </a:lnTo>
                    <a:lnTo>
                      <a:pt x="38100" y="85725"/>
                    </a:lnTo>
                    <a:lnTo>
                      <a:pt x="85725" y="66675"/>
                    </a:lnTo>
                    <a:lnTo>
                      <a:pt x="114300" y="76200"/>
                    </a:lnTo>
                    <a:lnTo>
                      <a:pt x="114300" y="47625"/>
                    </a:lnTo>
                    <a:lnTo>
                      <a:pt x="152400" y="47625"/>
                    </a:lnTo>
                    <a:lnTo>
                      <a:pt x="180975" y="0"/>
                    </a:lnTo>
                    <a:lnTo>
                      <a:pt x="200025" y="0"/>
                    </a:lnTo>
                    <a:lnTo>
                      <a:pt x="180975" y="38100"/>
                    </a:lnTo>
                    <a:lnTo>
                      <a:pt x="200025" y="57150"/>
                    </a:lnTo>
                    <a:lnTo>
                      <a:pt x="219075" y="19050"/>
                    </a:lnTo>
                    <a:lnTo>
                      <a:pt x="219075" y="47625"/>
                    </a:lnTo>
                    <a:lnTo>
                      <a:pt x="257175" y="47625"/>
                    </a:lnTo>
                    <a:lnTo>
                      <a:pt x="266700" y="66675"/>
                    </a:lnTo>
                    <a:lnTo>
                      <a:pt x="295275" y="123825"/>
                    </a:lnTo>
                    <a:lnTo>
                      <a:pt x="266700" y="180975"/>
                    </a:lnTo>
                    <a:lnTo>
                      <a:pt x="238125" y="190500"/>
                    </a:lnTo>
                    <a:lnTo>
                      <a:pt x="247650" y="219075"/>
                    </a:lnTo>
                    <a:lnTo>
                      <a:pt x="209550" y="257175"/>
                    </a:lnTo>
                    <a:lnTo>
                      <a:pt x="123825" y="219075"/>
                    </a:lnTo>
                    <a:lnTo>
                      <a:pt x="123825" y="190500"/>
                    </a:lnTo>
                    <a:lnTo>
                      <a:pt x="95250" y="171450"/>
                    </a:lnTo>
                    <a:lnTo>
                      <a:pt x="85725" y="1905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8" name="k199"/>
              <p:cNvSpPr/>
              <p:nvPr/>
            </p:nvSpPr>
            <p:spPr>
              <a:xfrm>
                <a:off x="1676400" y="3286126"/>
                <a:ext cx="466726" cy="504826"/>
              </a:xfrm>
              <a:custGeom>
                <a:avLst/>
                <a:gdLst/>
                <a:ahLst/>
                <a:cxnLst/>
                <a:rect l="0" t="0" r="0" b="0"/>
                <a:pathLst>
                  <a:path w="466726" h="504826">
                    <a:moveTo>
                      <a:pt x="57150" y="161925"/>
                    </a:moveTo>
                    <a:lnTo>
                      <a:pt x="28575" y="104775"/>
                    </a:lnTo>
                    <a:lnTo>
                      <a:pt x="47625" y="76200"/>
                    </a:lnTo>
                    <a:lnTo>
                      <a:pt x="57150" y="95250"/>
                    </a:lnTo>
                    <a:lnTo>
                      <a:pt x="76200" y="76200"/>
                    </a:lnTo>
                    <a:lnTo>
                      <a:pt x="95250" y="57150"/>
                    </a:lnTo>
                    <a:lnTo>
                      <a:pt x="85725" y="28575"/>
                    </a:lnTo>
                    <a:lnTo>
                      <a:pt x="104775" y="47625"/>
                    </a:lnTo>
                    <a:lnTo>
                      <a:pt x="114300" y="19050"/>
                    </a:lnTo>
                    <a:lnTo>
                      <a:pt x="95250" y="0"/>
                    </a:lnTo>
                    <a:lnTo>
                      <a:pt x="133350" y="0"/>
                    </a:lnTo>
                    <a:lnTo>
                      <a:pt x="161925" y="19050"/>
                    </a:lnTo>
                    <a:lnTo>
                      <a:pt x="219075" y="38100"/>
                    </a:lnTo>
                    <a:lnTo>
                      <a:pt x="266700" y="66675"/>
                    </a:lnTo>
                    <a:lnTo>
                      <a:pt x="323850" y="57150"/>
                    </a:lnTo>
                    <a:lnTo>
                      <a:pt x="342900" y="95250"/>
                    </a:lnTo>
                    <a:lnTo>
                      <a:pt x="361950" y="133350"/>
                    </a:lnTo>
                    <a:lnTo>
                      <a:pt x="333375" y="123825"/>
                    </a:lnTo>
                    <a:lnTo>
                      <a:pt x="304800" y="161925"/>
                    </a:lnTo>
                    <a:lnTo>
                      <a:pt x="323850" y="209550"/>
                    </a:lnTo>
                    <a:lnTo>
                      <a:pt x="342900" y="200025"/>
                    </a:lnTo>
                    <a:lnTo>
                      <a:pt x="342900" y="228600"/>
                    </a:lnTo>
                    <a:lnTo>
                      <a:pt x="371475" y="228600"/>
                    </a:lnTo>
                    <a:lnTo>
                      <a:pt x="390525" y="200025"/>
                    </a:lnTo>
                    <a:lnTo>
                      <a:pt x="390525" y="228600"/>
                    </a:lnTo>
                    <a:lnTo>
                      <a:pt x="409575" y="190500"/>
                    </a:lnTo>
                    <a:lnTo>
                      <a:pt x="428625" y="219075"/>
                    </a:lnTo>
                    <a:lnTo>
                      <a:pt x="466725" y="228600"/>
                    </a:lnTo>
                    <a:lnTo>
                      <a:pt x="428625" y="247650"/>
                    </a:lnTo>
                    <a:lnTo>
                      <a:pt x="466725" y="266700"/>
                    </a:lnTo>
                    <a:lnTo>
                      <a:pt x="466725" y="295275"/>
                    </a:lnTo>
                    <a:lnTo>
                      <a:pt x="419100" y="304800"/>
                    </a:lnTo>
                    <a:lnTo>
                      <a:pt x="428625" y="342900"/>
                    </a:lnTo>
                    <a:lnTo>
                      <a:pt x="409575" y="381000"/>
                    </a:lnTo>
                    <a:lnTo>
                      <a:pt x="390525" y="371475"/>
                    </a:lnTo>
                    <a:lnTo>
                      <a:pt x="333375" y="428625"/>
                    </a:lnTo>
                    <a:lnTo>
                      <a:pt x="352425" y="457200"/>
                    </a:lnTo>
                    <a:lnTo>
                      <a:pt x="333375" y="485775"/>
                    </a:lnTo>
                    <a:lnTo>
                      <a:pt x="304800" y="476250"/>
                    </a:lnTo>
                    <a:lnTo>
                      <a:pt x="285750" y="485775"/>
                    </a:lnTo>
                    <a:lnTo>
                      <a:pt x="266700" y="476250"/>
                    </a:lnTo>
                    <a:lnTo>
                      <a:pt x="247650" y="504825"/>
                    </a:lnTo>
                    <a:lnTo>
                      <a:pt x="228600" y="476250"/>
                    </a:lnTo>
                    <a:lnTo>
                      <a:pt x="247650" y="447675"/>
                    </a:lnTo>
                    <a:lnTo>
                      <a:pt x="228600" y="409575"/>
                    </a:lnTo>
                    <a:lnTo>
                      <a:pt x="247650" y="371475"/>
                    </a:lnTo>
                    <a:lnTo>
                      <a:pt x="180975" y="352425"/>
                    </a:lnTo>
                    <a:lnTo>
                      <a:pt x="171450" y="323850"/>
                    </a:lnTo>
                    <a:lnTo>
                      <a:pt x="190500" y="285750"/>
                    </a:lnTo>
                    <a:lnTo>
                      <a:pt x="171450" y="295275"/>
                    </a:lnTo>
                    <a:lnTo>
                      <a:pt x="114300" y="304800"/>
                    </a:lnTo>
                    <a:lnTo>
                      <a:pt x="85725" y="295275"/>
                    </a:lnTo>
                    <a:lnTo>
                      <a:pt x="85725" y="276225"/>
                    </a:lnTo>
                    <a:lnTo>
                      <a:pt x="47625" y="276225"/>
                    </a:lnTo>
                    <a:lnTo>
                      <a:pt x="38100" y="247650"/>
                    </a:lnTo>
                    <a:lnTo>
                      <a:pt x="9525" y="257175"/>
                    </a:lnTo>
                    <a:lnTo>
                      <a:pt x="0" y="228600"/>
                    </a:lnTo>
                    <a:lnTo>
                      <a:pt x="28575" y="2190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399" name="k201"/>
              <p:cNvSpPr/>
              <p:nvPr/>
            </p:nvSpPr>
            <p:spPr>
              <a:xfrm>
                <a:off x="1266825" y="2962276"/>
                <a:ext cx="342901" cy="295276"/>
              </a:xfrm>
              <a:custGeom>
                <a:avLst/>
                <a:gdLst/>
                <a:ahLst/>
                <a:cxnLst/>
                <a:rect l="0" t="0" r="0" b="0"/>
                <a:pathLst>
                  <a:path w="342901" h="295276">
                    <a:moveTo>
                      <a:pt x="133350" y="9525"/>
                    </a:moveTo>
                    <a:lnTo>
                      <a:pt x="171450" y="0"/>
                    </a:lnTo>
                    <a:lnTo>
                      <a:pt x="171450" y="28575"/>
                    </a:lnTo>
                    <a:lnTo>
                      <a:pt x="200025" y="57150"/>
                    </a:lnTo>
                    <a:lnTo>
                      <a:pt x="219075" y="57150"/>
                    </a:lnTo>
                    <a:lnTo>
                      <a:pt x="228600" y="76200"/>
                    </a:lnTo>
                    <a:lnTo>
                      <a:pt x="238125" y="28575"/>
                    </a:lnTo>
                    <a:lnTo>
                      <a:pt x="247650" y="47625"/>
                    </a:lnTo>
                    <a:lnTo>
                      <a:pt x="276225" y="47625"/>
                    </a:lnTo>
                    <a:lnTo>
                      <a:pt x="247650" y="76200"/>
                    </a:lnTo>
                    <a:lnTo>
                      <a:pt x="266700" y="152400"/>
                    </a:lnTo>
                    <a:lnTo>
                      <a:pt x="276225" y="219075"/>
                    </a:lnTo>
                    <a:lnTo>
                      <a:pt x="323850" y="238125"/>
                    </a:lnTo>
                    <a:lnTo>
                      <a:pt x="342900" y="257175"/>
                    </a:lnTo>
                    <a:lnTo>
                      <a:pt x="333375" y="276225"/>
                    </a:lnTo>
                    <a:lnTo>
                      <a:pt x="295275" y="257175"/>
                    </a:lnTo>
                    <a:lnTo>
                      <a:pt x="238125" y="257175"/>
                    </a:lnTo>
                    <a:lnTo>
                      <a:pt x="247650" y="200025"/>
                    </a:lnTo>
                    <a:lnTo>
                      <a:pt x="228600" y="180975"/>
                    </a:lnTo>
                    <a:lnTo>
                      <a:pt x="200025" y="228600"/>
                    </a:lnTo>
                    <a:lnTo>
                      <a:pt x="190500" y="285750"/>
                    </a:lnTo>
                    <a:lnTo>
                      <a:pt x="171450" y="295275"/>
                    </a:lnTo>
                    <a:lnTo>
                      <a:pt x="133350" y="285750"/>
                    </a:lnTo>
                    <a:lnTo>
                      <a:pt x="133350" y="266700"/>
                    </a:lnTo>
                    <a:lnTo>
                      <a:pt x="85725" y="276225"/>
                    </a:lnTo>
                    <a:lnTo>
                      <a:pt x="85725" y="257175"/>
                    </a:lnTo>
                    <a:lnTo>
                      <a:pt x="95250" y="238125"/>
                    </a:lnTo>
                    <a:lnTo>
                      <a:pt x="66675" y="219075"/>
                    </a:lnTo>
                    <a:lnTo>
                      <a:pt x="57150" y="200025"/>
                    </a:lnTo>
                    <a:lnTo>
                      <a:pt x="28575" y="200025"/>
                    </a:lnTo>
                    <a:lnTo>
                      <a:pt x="0" y="142875"/>
                    </a:lnTo>
                    <a:lnTo>
                      <a:pt x="38100" y="123825"/>
                    </a:lnTo>
                    <a:lnTo>
                      <a:pt x="57150" y="133350"/>
                    </a:lnTo>
                    <a:lnTo>
                      <a:pt x="57150" y="104775"/>
                    </a:lnTo>
                    <a:lnTo>
                      <a:pt x="76200" y="95250"/>
                    </a:lnTo>
                    <a:lnTo>
                      <a:pt x="38100" y="66675"/>
                    </a:lnTo>
                    <a:lnTo>
                      <a:pt x="47625" y="190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0" name="k203"/>
              <p:cNvSpPr/>
              <p:nvPr/>
            </p:nvSpPr>
            <p:spPr>
              <a:xfrm>
                <a:off x="1419225" y="2895601"/>
                <a:ext cx="638176" cy="514351"/>
              </a:xfrm>
              <a:custGeom>
                <a:avLst/>
                <a:gdLst/>
                <a:ahLst/>
                <a:cxnLst/>
                <a:rect l="0" t="0" r="0" b="0"/>
                <a:pathLst>
                  <a:path w="638176" h="514351">
                    <a:moveTo>
                      <a:pt x="123825" y="285750"/>
                    </a:moveTo>
                    <a:lnTo>
                      <a:pt x="171450" y="304800"/>
                    </a:lnTo>
                    <a:lnTo>
                      <a:pt x="190500" y="285750"/>
                    </a:lnTo>
                    <a:lnTo>
                      <a:pt x="180975" y="266700"/>
                    </a:lnTo>
                    <a:lnTo>
                      <a:pt x="200025" y="257175"/>
                    </a:lnTo>
                    <a:lnTo>
                      <a:pt x="190500" y="238125"/>
                    </a:lnTo>
                    <a:lnTo>
                      <a:pt x="209550" y="219075"/>
                    </a:lnTo>
                    <a:lnTo>
                      <a:pt x="228600" y="238125"/>
                    </a:lnTo>
                    <a:lnTo>
                      <a:pt x="247650" y="219075"/>
                    </a:lnTo>
                    <a:lnTo>
                      <a:pt x="276225" y="257175"/>
                    </a:lnTo>
                    <a:lnTo>
                      <a:pt x="295275" y="238125"/>
                    </a:lnTo>
                    <a:lnTo>
                      <a:pt x="314325" y="247650"/>
                    </a:lnTo>
                    <a:lnTo>
                      <a:pt x="333375" y="238125"/>
                    </a:lnTo>
                    <a:lnTo>
                      <a:pt x="342900" y="257175"/>
                    </a:lnTo>
                    <a:lnTo>
                      <a:pt x="323850" y="266700"/>
                    </a:lnTo>
                    <a:lnTo>
                      <a:pt x="323850" y="285750"/>
                    </a:lnTo>
                    <a:lnTo>
                      <a:pt x="314325" y="304800"/>
                    </a:lnTo>
                    <a:lnTo>
                      <a:pt x="323850" y="333375"/>
                    </a:lnTo>
                    <a:lnTo>
                      <a:pt x="304800" y="333375"/>
                    </a:lnTo>
                    <a:lnTo>
                      <a:pt x="314325" y="352425"/>
                    </a:lnTo>
                    <a:lnTo>
                      <a:pt x="295275" y="361950"/>
                    </a:lnTo>
                    <a:lnTo>
                      <a:pt x="285750" y="342900"/>
                    </a:lnTo>
                    <a:lnTo>
                      <a:pt x="266700" y="342900"/>
                    </a:lnTo>
                    <a:lnTo>
                      <a:pt x="257175" y="371475"/>
                    </a:lnTo>
                    <a:lnTo>
                      <a:pt x="257175" y="400050"/>
                    </a:lnTo>
                    <a:lnTo>
                      <a:pt x="228600" y="390525"/>
                    </a:lnTo>
                    <a:lnTo>
                      <a:pt x="200025" y="400050"/>
                    </a:lnTo>
                    <a:lnTo>
                      <a:pt x="200025" y="371475"/>
                    </a:lnTo>
                    <a:lnTo>
                      <a:pt x="228600" y="361950"/>
                    </a:lnTo>
                    <a:lnTo>
                      <a:pt x="228600" y="333375"/>
                    </a:lnTo>
                    <a:lnTo>
                      <a:pt x="209550" y="333375"/>
                    </a:lnTo>
                    <a:lnTo>
                      <a:pt x="209550" y="314325"/>
                    </a:lnTo>
                    <a:lnTo>
                      <a:pt x="190500" y="323850"/>
                    </a:lnTo>
                    <a:lnTo>
                      <a:pt x="180975" y="342900"/>
                    </a:lnTo>
                    <a:lnTo>
                      <a:pt x="142875" y="323850"/>
                    </a:lnTo>
                    <a:lnTo>
                      <a:pt x="85725" y="323850"/>
                    </a:lnTo>
                    <a:lnTo>
                      <a:pt x="95250" y="266700"/>
                    </a:lnTo>
                    <a:lnTo>
                      <a:pt x="76200" y="247650"/>
                    </a:lnTo>
                    <a:lnTo>
                      <a:pt x="47625" y="295275"/>
                    </a:lnTo>
                    <a:lnTo>
                      <a:pt x="38100" y="352425"/>
                    </a:lnTo>
                    <a:lnTo>
                      <a:pt x="19050" y="361950"/>
                    </a:lnTo>
                    <a:lnTo>
                      <a:pt x="19050" y="390525"/>
                    </a:lnTo>
                    <a:lnTo>
                      <a:pt x="9525" y="428625"/>
                    </a:lnTo>
                    <a:lnTo>
                      <a:pt x="0" y="457200"/>
                    </a:lnTo>
                    <a:lnTo>
                      <a:pt x="0" y="514350"/>
                    </a:lnTo>
                    <a:lnTo>
                      <a:pt x="19050" y="514350"/>
                    </a:lnTo>
                    <a:lnTo>
                      <a:pt x="57150" y="514350"/>
                    </a:lnTo>
                    <a:lnTo>
                      <a:pt x="104775" y="495300"/>
                    </a:lnTo>
                    <a:lnTo>
                      <a:pt x="133350" y="504825"/>
                    </a:lnTo>
                    <a:lnTo>
                      <a:pt x="133350" y="476250"/>
                    </a:lnTo>
                    <a:lnTo>
                      <a:pt x="171450" y="476250"/>
                    </a:lnTo>
                    <a:lnTo>
                      <a:pt x="200025" y="428625"/>
                    </a:lnTo>
                    <a:lnTo>
                      <a:pt x="219075" y="428625"/>
                    </a:lnTo>
                    <a:lnTo>
                      <a:pt x="200025" y="466725"/>
                    </a:lnTo>
                    <a:lnTo>
                      <a:pt x="219075" y="485775"/>
                    </a:lnTo>
                    <a:lnTo>
                      <a:pt x="238125" y="447675"/>
                    </a:lnTo>
                    <a:lnTo>
                      <a:pt x="238125" y="476250"/>
                    </a:lnTo>
                    <a:lnTo>
                      <a:pt x="276225" y="476250"/>
                    </a:lnTo>
                    <a:lnTo>
                      <a:pt x="285750" y="495300"/>
                    </a:lnTo>
                    <a:lnTo>
                      <a:pt x="304800" y="466725"/>
                    </a:lnTo>
                    <a:lnTo>
                      <a:pt x="314325" y="485775"/>
                    </a:lnTo>
                    <a:lnTo>
                      <a:pt x="333375" y="466725"/>
                    </a:lnTo>
                    <a:lnTo>
                      <a:pt x="352425" y="447675"/>
                    </a:lnTo>
                    <a:lnTo>
                      <a:pt x="342900" y="419100"/>
                    </a:lnTo>
                    <a:lnTo>
                      <a:pt x="361950" y="438150"/>
                    </a:lnTo>
                    <a:lnTo>
                      <a:pt x="371475" y="409575"/>
                    </a:lnTo>
                    <a:lnTo>
                      <a:pt x="352425" y="390525"/>
                    </a:lnTo>
                    <a:lnTo>
                      <a:pt x="390525" y="390525"/>
                    </a:lnTo>
                    <a:lnTo>
                      <a:pt x="419100" y="409575"/>
                    </a:lnTo>
                    <a:lnTo>
                      <a:pt x="476250" y="428625"/>
                    </a:lnTo>
                    <a:lnTo>
                      <a:pt x="485775" y="381000"/>
                    </a:lnTo>
                    <a:lnTo>
                      <a:pt x="590550" y="409575"/>
                    </a:lnTo>
                    <a:lnTo>
                      <a:pt x="571500" y="381000"/>
                    </a:lnTo>
                    <a:lnTo>
                      <a:pt x="514350" y="361950"/>
                    </a:lnTo>
                    <a:lnTo>
                      <a:pt x="514350" y="295275"/>
                    </a:lnTo>
                    <a:lnTo>
                      <a:pt x="590550" y="314325"/>
                    </a:lnTo>
                    <a:lnTo>
                      <a:pt x="590550" y="342900"/>
                    </a:lnTo>
                    <a:lnTo>
                      <a:pt x="619125" y="342900"/>
                    </a:lnTo>
                    <a:lnTo>
                      <a:pt x="619125" y="314325"/>
                    </a:lnTo>
                    <a:lnTo>
                      <a:pt x="628650" y="285750"/>
                    </a:lnTo>
                    <a:lnTo>
                      <a:pt x="628650" y="257175"/>
                    </a:lnTo>
                    <a:lnTo>
                      <a:pt x="638175" y="228600"/>
                    </a:lnTo>
                    <a:lnTo>
                      <a:pt x="581025" y="209550"/>
                    </a:lnTo>
                    <a:lnTo>
                      <a:pt x="561975" y="209550"/>
                    </a:lnTo>
                    <a:lnTo>
                      <a:pt x="552450" y="247650"/>
                    </a:lnTo>
                    <a:lnTo>
                      <a:pt x="533400" y="238125"/>
                    </a:lnTo>
                    <a:lnTo>
                      <a:pt x="514350" y="180975"/>
                    </a:lnTo>
                    <a:lnTo>
                      <a:pt x="495300" y="219075"/>
                    </a:lnTo>
                    <a:lnTo>
                      <a:pt x="447675" y="219075"/>
                    </a:lnTo>
                    <a:lnTo>
                      <a:pt x="428625" y="200025"/>
                    </a:lnTo>
                    <a:lnTo>
                      <a:pt x="400050" y="209550"/>
                    </a:lnTo>
                    <a:lnTo>
                      <a:pt x="390525" y="180975"/>
                    </a:lnTo>
                    <a:lnTo>
                      <a:pt x="352425" y="161925"/>
                    </a:lnTo>
                    <a:lnTo>
                      <a:pt x="323850" y="161925"/>
                    </a:lnTo>
                    <a:lnTo>
                      <a:pt x="285750" y="114300"/>
                    </a:lnTo>
                    <a:lnTo>
                      <a:pt x="247650" y="95250"/>
                    </a:lnTo>
                    <a:lnTo>
                      <a:pt x="228600" y="57150"/>
                    </a:lnTo>
                    <a:lnTo>
                      <a:pt x="238125" y="19050"/>
                    </a:lnTo>
                    <a:lnTo>
                      <a:pt x="219075" y="9525"/>
                    </a:lnTo>
                    <a:lnTo>
                      <a:pt x="133350" y="19050"/>
                    </a:lnTo>
                    <a:lnTo>
                      <a:pt x="114300" y="28575"/>
                    </a:lnTo>
                    <a:lnTo>
                      <a:pt x="76200" y="38100"/>
                    </a:lnTo>
                    <a:lnTo>
                      <a:pt x="47625" y="0"/>
                    </a:lnTo>
                    <a:lnTo>
                      <a:pt x="47625" y="19050"/>
                    </a:lnTo>
                    <a:lnTo>
                      <a:pt x="19050" y="19050"/>
                    </a:lnTo>
                    <a:lnTo>
                      <a:pt x="57150" y="47625"/>
                    </a:lnTo>
                    <a:lnTo>
                      <a:pt x="47625" y="66675"/>
                    </a:lnTo>
                    <a:lnTo>
                      <a:pt x="19050" y="66675"/>
                    </a:lnTo>
                    <a:lnTo>
                      <a:pt x="19050" y="95250"/>
                    </a:lnTo>
                    <a:lnTo>
                      <a:pt x="47625" y="123825"/>
                    </a:lnTo>
                    <a:lnTo>
                      <a:pt x="66675" y="123825"/>
                    </a:lnTo>
                    <a:lnTo>
                      <a:pt x="76200" y="142875"/>
                    </a:lnTo>
                    <a:lnTo>
                      <a:pt x="85725" y="95250"/>
                    </a:lnTo>
                    <a:lnTo>
                      <a:pt x="95250" y="114300"/>
                    </a:lnTo>
                    <a:lnTo>
                      <a:pt x="123825" y="114300"/>
                    </a:lnTo>
                    <a:lnTo>
                      <a:pt x="95250" y="142875"/>
                    </a:lnTo>
                    <a:lnTo>
                      <a:pt x="114300" y="2190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1" name="k205"/>
              <p:cNvSpPr/>
              <p:nvPr/>
            </p:nvSpPr>
            <p:spPr>
              <a:xfrm>
                <a:off x="1590675" y="3114676"/>
                <a:ext cx="171451" cy="180976"/>
              </a:xfrm>
              <a:custGeom>
                <a:avLst/>
                <a:gdLst/>
                <a:ahLst/>
                <a:cxnLst/>
                <a:rect l="0" t="0" r="0" b="0"/>
                <a:pathLst>
                  <a:path w="171451" h="180976">
                    <a:moveTo>
                      <a:pt x="19050" y="104775"/>
                    </a:moveTo>
                    <a:lnTo>
                      <a:pt x="0" y="85725"/>
                    </a:lnTo>
                    <a:lnTo>
                      <a:pt x="19050" y="66675"/>
                    </a:lnTo>
                    <a:lnTo>
                      <a:pt x="9525" y="47625"/>
                    </a:lnTo>
                    <a:lnTo>
                      <a:pt x="28575" y="38100"/>
                    </a:lnTo>
                    <a:lnTo>
                      <a:pt x="19050" y="19050"/>
                    </a:lnTo>
                    <a:lnTo>
                      <a:pt x="38100" y="0"/>
                    </a:lnTo>
                    <a:lnTo>
                      <a:pt x="57150" y="19050"/>
                    </a:lnTo>
                    <a:lnTo>
                      <a:pt x="76200" y="0"/>
                    </a:lnTo>
                    <a:lnTo>
                      <a:pt x="104775" y="38100"/>
                    </a:lnTo>
                    <a:lnTo>
                      <a:pt x="123825" y="19050"/>
                    </a:lnTo>
                    <a:lnTo>
                      <a:pt x="142875" y="28575"/>
                    </a:lnTo>
                    <a:lnTo>
                      <a:pt x="161925" y="19050"/>
                    </a:lnTo>
                    <a:lnTo>
                      <a:pt x="171450" y="38100"/>
                    </a:lnTo>
                    <a:lnTo>
                      <a:pt x="152400" y="47625"/>
                    </a:lnTo>
                    <a:lnTo>
                      <a:pt x="152400" y="66675"/>
                    </a:lnTo>
                    <a:lnTo>
                      <a:pt x="142875" y="85725"/>
                    </a:lnTo>
                    <a:lnTo>
                      <a:pt x="152400" y="114300"/>
                    </a:lnTo>
                    <a:lnTo>
                      <a:pt x="133350" y="114300"/>
                    </a:lnTo>
                    <a:lnTo>
                      <a:pt x="142875" y="133350"/>
                    </a:lnTo>
                    <a:lnTo>
                      <a:pt x="123825" y="142875"/>
                    </a:lnTo>
                    <a:lnTo>
                      <a:pt x="114300" y="123825"/>
                    </a:lnTo>
                    <a:lnTo>
                      <a:pt x="95250" y="123825"/>
                    </a:lnTo>
                    <a:lnTo>
                      <a:pt x="85725" y="152400"/>
                    </a:lnTo>
                    <a:lnTo>
                      <a:pt x="85725" y="180975"/>
                    </a:lnTo>
                    <a:lnTo>
                      <a:pt x="57150" y="171450"/>
                    </a:lnTo>
                    <a:lnTo>
                      <a:pt x="28575" y="180975"/>
                    </a:lnTo>
                    <a:lnTo>
                      <a:pt x="28575" y="152400"/>
                    </a:lnTo>
                    <a:lnTo>
                      <a:pt x="57150" y="142875"/>
                    </a:lnTo>
                    <a:lnTo>
                      <a:pt x="57150" y="114300"/>
                    </a:lnTo>
                    <a:lnTo>
                      <a:pt x="38100" y="114300"/>
                    </a:lnTo>
                    <a:lnTo>
                      <a:pt x="38100" y="952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2" name="k207"/>
              <p:cNvSpPr/>
              <p:nvPr/>
            </p:nvSpPr>
            <p:spPr>
              <a:xfrm>
                <a:off x="1647825" y="2828926"/>
                <a:ext cx="323851" cy="247651"/>
              </a:xfrm>
              <a:custGeom>
                <a:avLst/>
                <a:gdLst/>
                <a:ahLst/>
                <a:cxnLst/>
                <a:rect l="0" t="0" r="0" b="0"/>
                <a:pathLst>
                  <a:path w="323851" h="247651">
                    <a:moveTo>
                      <a:pt x="266700" y="0"/>
                    </a:moveTo>
                    <a:lnTo>
                      <a:pt x="295275" y="0"/>
                    </a:lnTo>
                    <a:lnTo>
                      <a:pt x="314325" y="38100"/>
                    </a:lnTo>
                    <a:lnTo>
                      <a:pt x="323850" y="85725"/>
                    </a:lnTo>
                    <a:lnTo>
                      <a:pt x="304800" y="76200"/>
                    </a:lnTo>
                    <a:lnTo>
                      <a:pt x="285750" y="47625"/>
                    </a:lnTo>
                    <a:lnTo>
                      <a:pt x="266700" y="66675"/>
                    </a:lnTo>
                    <a:lnTo>
                      <a:pt x="266700" y="95250"/>
                    </a:lnTo>
                    <a:lnTo>
                      <a:pt x="285750" y="104775"/>
                    </a:lnTo>
                    <a:lnTo>
                      <a:pt x="285750" y="133350"/>
                    </a:lnTo>
                    <a:lnTo>
                      <a:pt x="257175" y="142875"/>
                    </a:lnTo>
                    <a:lnTo>
                      <a:pt x="276225" y="200025"/>
                    </a:lnTo>
                    <a:lnTo>
                      <a:pt x="247650" y="219075"/>
                    </a:lnTo>
                    <a:lnTo>
                      <a:pt x="209550" y="228600"/>
                    </a:lnTo>
                    <a:lnTo>
                      <a:pt x="161925" y="247650"/>
                    </a:lnTo>
                    <a:lnTo>
                      <a:pt x="123825" y="228600"/>
                    </a:lnTo>
                    <a:lnTo>
                      <a:pt x="95250" y="228600"/>
                    </a:lnTo>
                    <a:lnTo>
                      <a:pt x="57150" y="180975"/>
                    </a:lnTo>
                    <a:lnTo>
                      <a:pt x="19050" y="161925"/>
                    </a:lnTo>
                    <a:lnTo>
                      <a:pt x="0" y="123825"/>
                    </a:lnTo>
                    <a:lnTo>
                      <a:pt x="9525" y="85725"/>
                    </a:lnTo>
                    <a:lnTo>
                      <a:pt x="47625" y="76200"/>
                    </a:lnTo>
                    <a:lnTo>
                      <a:pt x="47625" y="47625"/>
                    </a:lnTo>
                    <a:lnTo>
                      <a:pt x="76200" y="47625"/>
                    </a:lnTo>
                    <a:lnTo>
                      <a:pt x="66675" y="76200"/>
                    </a:lnTo>
                    <a:lnTo>
                      <a:pt x="95250" y="76200"/>
                    </a:lnTo>
                    <a:lnTo>
                      <a:pt x="114300" y="47625"/>
                    </a:lnTo>
                    <a:lnTo>
                      <a:pt x="152400" y="28575"/>
                    </a:lnTo>
                    <a:lnTo>
                      <a:pt x="161925" y="47625"/>
                    </a:lnTo>
                    <a:lnTo>
                      <a:pt x="180975" y="57150"/>
                    </a:lnTo>
                    <a:lnTo>
                      <a:pt x="200025" y="38100"/>
                    </a:lnTo>
                    <a:lnTo>
                      <a:pt x="228600" y="47625"/>
                    </a:lnTo>
                    <a:lnTo>
                      <a:pt x="219075" y="9525"/>
                    </a:lnTo>
                    <a:lnTo>
                      <a:pt x="238125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3" name="k209"/>
              <p:cNvSpPr/>
              <p:nvPr/>
            </p:nvSpPr>
            <p:spPr>
              <a:xfrm>
                <a:off x="1895475" y="3181351"/>
                <a:ext cx="438151" cy="247651"/>
              </a:xfrm>
              <a:custGeom>
                <a:avLst/>
                <a:gdLst/>
                <a:ahLst/>
                <a:cxnLst/>
                <a:rect l="0" t="0" r="0" b="0"/>
                <a:pathLst>
                  <a:path w="438151" h="247651">
                    <a:moveTo>
                      <a:pt x="142875" y="57150"/>
                    </a:moveTo>
                    <a:lnTo>
                      <a:pt x="142875" y="28575"/>
                    </a:lnTo>
                    <a:lnTo>
                      <a:pt x="209550" y="57150"/>
                    </a:lnTo>
                    <a:lnTo>
                      <a:pt x="209550" y="28575"/>
                    </a:lnTo>
                    <a:lnTo>
                      <a:pt x="219075" y="0"/>
                    </a:lnTo>
                    <a:lnTo>
                      <a:pt x="247650" y="28575"/>
                    </a:lnTo>
                    <a:lnTo>
                      <a:pt x="304800" y="57150"/>
                    </a:lnTo>
                    <a:lnTo>
                      <a:pt x="342900" y="38100"/>
                    </a:lnTo>
                    <a:lnTo>
                      <a:pt x="333375" y="76200"/>
                    </a:lnTo>
                    <a:lnTo>
                      <a:pt x="342900" y="104775"/>
                    </a:lnTo>
                    <a:lnTo>
                      <a:pt x="371475" y="114300"/>
                    </a:lnTo>
                    <a:lnTo>
                      <a:pt x="371475" y="76200"/>
                    </a:lnTo>
                    <a:lnTo>
                      <a:pt x="371475" y="47625"/>
                    </a:lnTo>
                    <a:lnTo>
                      <a:pt x="400050" y="47625"/>
                    </a:lnTo>
                    <a:lnTo>
                      <a:pt x="419100" y="66675"/>
                    </a:lnTo>
                    <a:lnTo>
                      <a:pt x="400050" y="76200"/>
                    </a:lnTo>
                    <a:lnTo>
                      <a:pt x="419100" y="104775"/>
                    </a:lnTo>
                    <a:lnTo>
                      <a:pt x="400050" y="142875"/>
                    </a:lnTo>
                    <a:lnTo>
                      <a:pt x="428625" y="142875"/>
                    </a:lnTo>
                    <a:lnTo>
                      <a:pt x="428625" y="171450"/>
                    </a:lnTo>
                    <a:lnTo>
                      <a:pt x="390525" y="180975"/>
                    </a:lnTo>
                    <a:lnTo>
                      <a:pt x="409575" y="209550"/>
                    </a:lnTo>
                    <a:lnTo>
                      <a:pt x="428625" y="190500"/>
                    </a:lnTo>
                    <a:lnTo>
                      <a:pt x="438150" y="228600"/>
                    </a:lnTo>
                    <a:lnTo>
                      <a:pt x="400050" y="247650"/>
                    </a:lnTo>
                    <a:lnTo>
                      <a:pt x="323850" y="209550"/>
                    </a:lnTo>
                    <a:lnTo>
                      <a:pt x="285750" y="219075"/>
                    </a:lnTo>
                    <a:lnTo>
                      <a:pt x="266700" y="200025"/>
                    </a:lnTo>
                    <a:lnTo>
                      <a:pt x="228600" y="209550"/>
                    </a:lnTo>
                    <a:lnTo>
                      <a:pt x="200025" y="190500"/>
                    </a:lnTo>
                    <a:lnTo>
                      <a:pt x="123825" y="200025"/>
                    </a:lnTo>
                    <a:lnTo>
                      <a:pt x="104775" y="161925"/>
                    </a:lnTo>
                    <a:lnTo>
                      <a:pt x="47625" y="171450"/>
                    </a:lnTo>
                    <a:lnTo>
                      <a:pt x="0" y="142875"/>
                    </a:lnTo>
                    <a:lnTo>
                      <a:pt x="9525" y="95250"/>
                    </a:lnTo>
                    <a:lnTo>
                      <a:pt x="114300" y="123825"/>
                    </a:lnTo>
                    <a:lnTo>
                      <a:pt x="95250" y="95250"/>
                    </a:lnTo>
                    <a:lnTo>
                      <a:pt x="38100" y="76200"/>
                    </a:lnTo>
                    <a:lnTo>
                      <a:pt x="38100" y="9525"/>
                    </a:lnTo>
                    <a:lnTo>
                      <a:pt x="114300" y="28575"/>
                    </a:lnTo>
                    <a:lnTo>
                      <a:pt x="114300" y="571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4" name="k211"/>
              <p:cNvSpPr/>
              <p:nvPr/>
            </p:nvSpPr>
            <p:spPr>
              <a:xfrm>
                <a:off x="1809750" y="2876551"/>
                <a:ext cx="323851" cy="361951"/>
              </a:xfrm>
              <a:custGeom>
                <a:avLst/>
                <a:gdLst/>
                <a:ahLst/>
                <a:cxnLst/>
                <a:rect l="0" t="0" r="0" b="0"/>
                <a:pathLst>
                  <a:path w="323851" h="361951">
                    <a:moveTo>
                      <a:pt x="142875" y="28575"/>
                    </a:moveTo>
                    <a:lnTo>
                      <a:pt x="161925" y="38100"/>
                    </a:lnTo>
                    <a:lnTo>
                      <a:pt x="142875" y="57150"/>
                    </a:lnTo>
                    <a:lnTo>
                      <a:pt x="152400" y="104775"/>
                    </a:lnTo>
                    <a:lnTo>
                      <a:pt x="200025" y="85725"/>
                    </a:lnTo>
                    <a:lnTo>
                      <a:pt x="209550" y="57150"/>
                    </a:lnTo>
                    <a:lnTo>
                      <a:pt x="200025" y="28575"/>
                    </a:lnTo>
                    <a:lnTo>
                      <a:pt x="238125" y="38100"/>
                    </a:lnTo>
                    <a:lnTo>
                      <a:pt x="247650" y="66675"/>
                    </a:lnTo>
                    <a:lnTo>
                      <a:pt x="219075" y="85725"/>
                    </a:lnTo>
                    <a:lnTo>
                      <a:pt x="238125" y="133350"/>
                    </a:lnTo>
                    <a:lnTo>
                      <a:pt x="285750" y="104775"/>
                    </a:lnTo>
                    <a:lnTo>
                      <a:pt x="304800" y="114300"/>
                    </a:lnTo>
                    <a:lnTo>
                      <a:pt x="295275" y="133350"/>
                    </a:lnTo>
                    <a:lnTo>
                      <a:pt x="314325" y="180975"/>
                    </a:lnTo>
                    <a:lnTo>
                      <a:pt x="323850" y="219075"/>
                    </a:lnTo>
                    <a:lnTo>
                      <a:pt x="295275" y="228600"/>
                    </a:lnTo>
                    <a:lnTo>
                      <a:pt x="314325" y="285750"/>
                    </a:lnTo>
                    <a:lnTo>
                      <a:pt x="304800" y="304800"/>
                    </a:lnTo>
                    <a:lnTo>
                      <a:pt x="295275" y="333375"/>
                    </a:lnTo>
                    <a:lnTo>
                      <a:pt x="295275" y="361950"/>
                    </a:lnTo>
                    <a:lnTo>
                      <a:pt x="228600" y="333375"/>
                    </a:lnTo>
                    <a:lnTo>
                      <a:pt x="238125" y="304800"/>
                    </a:lnTo>
                    <a:lnTo>
                      <a:pt x="238125" y="276225"/>
                    </a:lnTo>
                    <a:lnTo>
                      <a:pt x="247650" y="247650"/>
                    </a:lnTo>
                    <a:lnTo>
                      <a:pt x="190500" y="228600"/>
                    </a:lnTo>
                    <a:lnTo>
                      <a:pt x="171450" y="228600"/>
                    </a:lnTo>
                    <a:lnTo>
                      <a:pt x="161925" y="266700"/>
                    </a:lnTo>
                    <a:lnTo>
                      <a:pt x="142875" y="257175"/>
                    </a:lnTo>
                    <a:lnTo>
                      <a:pt x="123825" y="200025"/>
                    </a:lnTo>
                    <a:lnTo>
                      <a:pt x="104775" y="238125"/>
                    </a:lnTo>
                    <a:lnTo>
                      <a:pt x="57150" y="238125"/>
                    </a:lnTo>
                    <a:lnTo>
                      <a:pt x="38100" y="219075"/>
                    </a:lnTo>
                    <a:lnTo>
                      <a:pt x="9525" y="228600"/>
                    </a:lnTo>
                    <a:lnTo>
                      <a:pt x="0" y="200025"/>
                    </a:lnTo>
                    <a:lnTo>
                      <a:pt x="47625" y="180975"/>
                    </a:lnTo>
                    <a:lnTo>
                      <a:pt x="85725" y="171450"/>
                    </a:lnTo>
                    <a:lnTo>
                      <a:pt x="114300" y="152400"/>
                    </a:lnTo>
                    <a:lnTo>
                      <a:pt x="95250" y="95250"/>
                    </a:lnTo>
                    <a:lnTo>
                      <a:pt x="123825" y="85725"/>
                    </a:lnTo>
                    <a:lnTo>
                      <a:pt x="123825" y="57150"/>
                    </a:lnTo>
                    <a:lnTo>
                      <a:pt x="104775" y="47625"/>
                    </a:lnTo>
                    <a:lnTo>
                      <a:pt x="104775" y="19050"/>
                    </a:lnTo>
                    <a:lnTo>
                      <a:pt x="123825" y="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5" name="k213"/>
              <p:cNvSpPr/>
              <p:nvPr/>
            </p:nvSpPr>
            <p:spPr>
              <a:xfrm>
                <a:off x="2105025" y="2971801"/>
                <a:ext cx="361951" cy="323851"/>
              </a:xfrm>
              <a:custGeom>
                <a:avLst/>
                <a:gdLst/>
                <a:ahLst/>
                <a:cxnLst/>
                <a:rect l="0" t="0" r="0" b="0"/>
                <a:pathLst>
                  <a:path w="361951" h="323851">
                    <a:moveTo>
                      <a:pt x="19050" y="85725"/>
                    </a:moveTo>
                    <a:lnTo>
                      <a:pt x="0" y="38100"/>
                    </a:lnTo>
                    <a:lnTo>
                      <a:pt x="38100" y="19050"/>
                    </a:lnTo>
                    <a:lnTo>
                      <a:pt x="104775" y="28575"/>
                    </a:lnTo>
                    <a:lnTo>
                      <a:pt x="123825" y="0"/>
                    </a:lnTo>
                    <a:lnTo>
                      <a:pt x="123825" y="19050"/>
                    </a:lnTo>
                    <a:lnTo>
                      <a:pt x="161925" y="19050"/>
                    </a:lnTo>
                    <a:lnTo>
                      <a:pt x="161925" y="47625"/>
                    </a:lnTo>
                    <a:lnTo>
                      <a:pt x="152400" y="95250"/>
                    </a:lnTo>
                    <a:lnTo>
                      <a:pt x="209550" y="76200"/>
                    </a:lnTo>
                    <a:lnTo>
                      <a:pt x="228600" y="85725"/>
                    </a:lnTo>
                    <a:lnTo>
                      <a:pt x="209550" y="104775"/>
                    </a:lnTo>
                    <a:lnTo>
                      <a:pt x="228600" y="123825"/>
                    </a:lnTo>
                    <a:lnTo>
                      <a:pt x="285750" y="114300"/>
                    </a:lnTo>
                    <a:lnTo>
                      <a:pt x="314325" y="85725"/>
                    </a:lnTo>
                    <a:lnTo>
                      <a:pt x="342900" y="142875"/>
                    </a:lnTo>
                    <a:lnTo>
                      <a:pt x="361950" y="180975"/>
                    </a:lnTo>
                    <a:lnTo>
                      <a:pt x="333375" y="200025"/>
                    </a:lnTo>
                    <a:lnTo>
                      <a:pt x="314325" y="228600"/>
                    </a:lnTo>
                    <a:lnTo>
                      <a:pt x="285750" y="209550"/>
                    </a:lnTo>
                    <a:lnTo>
                      <a:pt x="190500" y="257175"/>
                    </a:lnTo>
                    <a:lnTo>
                      <a:pt x="161925" y="257175"/>
                    </a:lnTo>
                    <a:lnTo>
                      <a:pt x="161925" y="285750"/>
                    </a:lnTo>
                    <a:lnTo>
                      <a:pt x="161925" y="323850"/>
                    </a:lnTo>
                    <a:lnTo>
                      <a:pt x="133350" y="314325"/>
                    </a:lnTo>
                    <a:lnTo>
                      <a:pt x="123825" y="285750"/>
                    </a:lnTo>
                    <a:lnTo>
                      <a:pt x="133350" y="247650"/>
                    </a:lnTo>
                    <a:lnTo>
                      <a:pt x="95250" y="266700"/>
                    </a:lnTo>
                    <a:lnTo>
                      <a:pt x="38100" y="238125"/>
                    </a:lnTo>
                    <a:lnTo>
                      <a:pt x="9525" y="209550"/>
                    </a:lnTo>
                    <a:lnTo>
                      <a:pt x="19050" y="190500"/>
                    </a:lnTo>
                    <a:lnTo>
                      <a:pt x="0" y="133350"/>
                    </a:lnTo>
                    <a:lnTo>
                      <a:pt x="28575" y="1238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6" name="k215"/>
              <p:cNvSpPr/>
              <p:nvPr/>
            </p:nvSpPr>
            <p:spPr>
              <a:xfrm>
                <a:off x="2228850" y="2781301"/>
                <a:ext cx="419101" cy="333376"/>
              </a:xfrm>
              <a:custGeom>
                <a:avLst/>
                <a:gdLst/>
                <a:ahLst/>
                <a:cxnLst/>
                <a:rect l="0" t="0" r="0" b="0"/>
                <a:pathLst>
                  <a:path w="419101" h="333376">
                    <a:moveTo>
                      <a:pt x="0" y="209550"/>
                    </a:moveTo>
                    <a:lnTo>
                      <a:pt x="0" y="190500"/>
                    </a:lnTo>
                    <a:lnTo>
                      <a:pt x="19050" y="161925"/>
                    </a:lnTo>
                    <a:lnTo>
                      <a:pt x="28575" y="123825"/>
                    </a:lnTo>
                    <a:lnTo>
                      <a:pt x="19050" y="95250"/>
                    </a:lnTo>
                    <a:lnTo>
                      <a:pt x="57150" y="57150"/>
                    </a:lnTo>
                    <a:lnTo>
                      <a:pt x="123825" y="95250"/>
                    </a:lnTo>
                    <a:lnTo>
                      <a:pt x="142875" y="66675"/>
                    </a:lnTo>
                    <a:lnTo>
                      <a:pt x="171450" y="57150"/>
                    </a:lnTo>
                    <a:lnTo>
                      <a:pt x="180975" y="28575"/>
                    </a:lnTo>
                    <a:lnTo>
                      <a:pt x="219075" y="38100"/>
                    </a:lnTo>
                    <a:lnTo>
                      <a:pt x="238125" y="0"/>
                    </a:lnTo>
                    <a:lnTo>
                      <a:pt x="295275" y="9525"/>
                    </a:lnTo>
                    <a:lnTo>
                      <a:pt x="295275" y="57150"/>
                    </a:lnTo>
                    <a:lnTo>
                      <a:pt x="352425" y="57150"/>
                    </a:lnTo>
                    <a:lnTo>
                      <a:pt x="400050" y="9525"/>
                    </a:lnTo>
                    <a:lnTo>
                      <a:pt x="419100" y="28575"/>
                    </a:lnTo>
                    <a:lnTo>
                      <a:pt x="400050" y="76200"/>
                    </a:lnTo>
                    <a:lnTo>
                      <a:pt x="361950" y="85725"/>
                    </a:lnTo>
                    <a:lnTo>
                      <a:pt x="314325" y="133350"/>
                    </a:lnTo>
                    <a:lnTo>
                      <a:pt x="333375" y="142875"/>
                    </a:lnTo>
                    <a:lnTo>
                      <a:pt x="323850" y="161925"/>
                    </a:lnTo>
                    <a:lnTo>
                      <a:pt x="238125" y="180975"/>
                    </a:lnTo>
                    <a:lnTo>
                      <a:pt x="247650" y="219075"/>
                    </a:lnTo>
                    <a:lnTo>
                      <a:pt x="238125" y="266700"/>
                    </a:lnTo>
                    <a:lnTo>
                      <a:pt x="257175" y="304800"/>
                    </a:lnTo>
                    <a:lnTo>
                      <a:pt x="228600" y="314325"/>
                    </a:lnTo>
                    <a:lnTo>
                      <a:pt x="238125" y="333375"/>
                    </a:lnTo>
                    <a:lnTo>
                      <a:pt x="219075" y="333375"/>
                    </a:lnTo>
                    <a:lnTo>
                      <a:pt x="190500" y="276225"/>
                    </a:lnTo>
                    <a:lnTo>
                      <a:pt x="161925" y="304800"/>
                    </a:lnTo>
                    <a:lnTo>
                      <a:pt x="104775" y="314325"/>
                    </a:lnTo>
                    <a:lnTo>
                      <a:pt x="85725" y="295275"/>
                    </a:lnTo>
                    <a:lnTo>
                      <a:pt x="104775" y="276225"/>
                    </a:lnTo>
                    <a:lnTo>
                      <a:pt x="85725" y="266700"/>
                    </a:lnTo>
                    <a:lnTo>
                      <a:pt x="28575" y="285750"/>
                    </a:lnTo>
                    <a:lnTo>
                      <a:pt x="38100" y="238125"/>
                    </a:lnTo>
                    <a:lnTo>
                      <a:pt x="38100" y="2095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7" name="k217"/>
              <p:cNvSpPr/>
              <p:nvPr/>
            </p:nvSpPr>
            <p:spPr>
              <a:xfrm>
                <a:off x="1943100" y="2686051"/>
                <a:ext cx="342901" cy="323851"/>
              </a:xfrm>
              <a:custGeom>
                <a:avLst/>
                <a:gdLst/>
                <a:ahLst/>
                <a:cxnLst/>
                <a:rect l="0" t="0" r="0" b="0"/>
                <a:pathLst>
                  <a:path w="342901" h="323851">
                    <a:moveTo>
                      <a:pt x="0" y="95250"/>
                    </a:moveTo>
                    <a:lnTo>
                      <a:pt x="28575" y="47625"/>
                    </a:lnTo>
                    <a:lnTo>
                      <a:pt x="47625" y="9525"/>
                    </a:lnTo>
                    <a:lnTo>
                      <a:pt x="66675" y="66675"/>
                    </a:lnTo>
                    <a:lnTo>
                      <a:pt x="95250" y="57150"/>
                    </a:lnTo>
                    <a:lnTo>
                      <a:pt x="95250" y="95250"/>
                    </a:lnTo>
                    <a:lnTo>
                      <a:pt x="123825" y="95250"/>
                    </a:lnTo>
                    <a:lnTo>
                      <a:pt x="161925" y="28575"/>
                    </a:lnTo>
                    <a:lnTo>
                      <a:pt x="219075" y="28575"/>
                    </a:lnTo>
                    <a:lnTo>
                      <a:pt x="238125" y="0"/>
                    </a:lnTo>
                    <a:lnTo>
                      <a:pt x="257175" y="66675"/>
                    </a:lnTo>
                    <a:lnTo>
                      <a:pt x="295275" y="66675"/>
                    </a:lnTo>
                    <a:lnTo>
                      <a:pt x="304800" y="104775"/>
                    </a:lnTo>
                    <a:lnTo>
                      <a:pt x="342900" y="123825"/>
                    </a:lnTo>
                    <a:lnTo>
                      <a:pt x="342900" y="152400"/>
                    </a:lnTo>
                    <a:lnTo>
                      <a:pt x="304800" y="190500"/>
                    </a:lnTo>
                    <a:lnTo>
                      <a:pt x="314325" y="219075"/>
                    </a:lnTo>
                    <a:lnTo>
                      <a:pt x="304800" y="257175"/>
                    </a:lnTo>
                    <a:lnTo>
                      <a:pt x="285750" y="285750"/>
                    </a:lnTo>
                    <a:lnTo>
                      <a:pt x="266700" y="314325"/>
                    </a:lnTo>
                    <a:lnTo>
                      <a:pt x="200025" y="304800"/>
                    </a:lnTo>
                    <a:lnTo>
                      <a:pt x="161925" y="323850"/>
                    </a:lnTo>
                    <a:lnTo>
                      <a:pt x="171450" y="304800"/>
                    </a:lnTo>
                    <a:lnTo>
                      <a:pt x="152400" y="295275"/>
                    </a:lnTo>
                    <a:lnTo>
                      <a:pt x="104775" y="323850"/>
                    </a:lnTo>
                    <a:lnTo>
                      <a:pt x="85725" y="276225"/>
                    </a:lnTo>
                    <a:lnTo>
                      <a:pt x="114300" y="257175"/>
                    </a:lnTo>
                    <a:lnTo>
                      <a:pt x="104775" y="228600"/>
                    </a:lnTo>
                    <a:lnTo>
                      <a:pt x="66675" y="219075"/>
                    </a:lnTo>
                    <a:lnTo>
                      <a:pt x="76200" y="247650"/>
                    </a:lnTo>
                    <a:lnTo>
                      <a:pt x="66675" y="276225"/>
                    </a:lnTo>
                    <a:lnTo>
                      <a:pt x="19050" y="295275"/>
                    </a:lnTo>
                    <a:lnTo>
                      <a:pt x="9525" y="247650"/>
                    </a:lnTo>
                    <a:lnTo>
                      <a:pt x="28575" y="228600"/>
                    </a:lnTo>
                    <a:lnTo>
                      <a:pt x="19050" y="180975"/>
                    </a:lnTo>
                    <a:lnTo>
                      <a:pt x="0" y="142875"/>
                    </a:lnTo>
                    <a:lnTo>
                      <a:pt x="19050" y="1238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8" name="k219"/>
              <p:cNvSpPr/>
              <p:nvPr/>
            </p:nvSpPr>
            <p:spPr>
              <a:xfrm>
                <a:off x="2124075" y="2505076"/>
                <a:ext cx="542926" cy="371476"/>
              </a:xfrm>
              <a:custGeom>
                <a:avLst/>
                <a:gdLst/>
                <a:ahLst/>
                <a:cxnLst/>
                <a:rect l="0" t="0" r="0" b="0"/>
                <a:pathLst>
                  <a:path w="542926" h="371476">
                    <a:moveTo>
                      <a:pt x="76200" y="247650"/>
                    </a:moveTo>
                    <a:lnTo>
                      <a:pt x="57150" y="180975"/>
                    </a:lnTo>
                    <a:lnTo>
                      <a:pt x="19050" y="161925"/>
                    </a:lnTo>
                    <a:lnTo>
                      <a:pt x="0" y="123825"/>
                    </a:lnTo>
                    <a:lnTo>
                      <a:pt x="19050" y="95250"/>
                    </a:lnTo>
                    <a:lnTo>
                      <a:pt x="0" y="57150"/>
                    </a:lnTo>
                    <a:lnTo>
                      <a:pt x="0" y="19050"/>
                    </a:lnTo>
                    <a:lnTo>
                      <a:pt x="38100" y="0"/>
                    </a:lnTo>
                    <a:lnTo>
                      <a:pt x="57150" y="19050"/>
                    </a:lnTo>
                    <a:lnTo>
                      <a:pt x="76200" y="0"/>
                    </a:lnTo>
                    <a:lnTo>
                      <a:pt x="104775" y="47625"/>
                    </a:lnTo>
                    <a:lnTo>
                      <a:pt x="142875" y="28575"/>
                    </a:lnTo>
                    <a:lnTo>
                      <a:pt x="209550" y="95250"/>
                    </a:lnTo>
                    <a:lnTo>
                      <a:pt x="228600" y="66675"/>
                    </a:lnTo>
                    <a:lnTo>
                      <a:pt x="257175" y="66675"/>
                    </a:lnTo>
                    <a:lnTo>
                      <a:pt x="276225" y="85725"/>
                    </a:lnTo>
                    <a:lnTo>
                      <a:pt x="276225" y="47625"/>
                    </a:lnTo>
                    <a:lnTo>
                      <a:pt x="352425" y="9525"/>
                    </a:lnTo>
                    <a:lnTo>
                      <a:pt x="371475" y="28575"/>
                    </a:lnTo>
                    <a:lnTo>
                      <a:pt x="352425" y="66675"/>
                    </a:lnTo>
                    <a:lnTo>
                      <a:pt x="409575" y="104775"/>
                    </a:lnTo>
                    <a:lnTo>
                      <a:pt x="428625" y="142875"/>
                    </a:lnTo>
                    <a:lnTo>
                      <a:pt x="485775" y="152400"/>
                    </a:lnTo>
                    <a:lnTo>
                      <a:pt x="523875" y="114300"/>
                    </a:lnTo>
                    <a:lnTo>
                      <a:pt x="523875" y="180975"/>
                    </a:lnTo>
                    <a:lnTo>
                      <a:pt x="495300" y="190500"/>
                    </a:lnTo>
                    <a:lnTo>
                      <a:pt x="504825" y="228600"/>
                    </a:lnTo>
                    <a:lnTo>
                      <a:pt x="533400" y="228600"/>
                    </a:lnTo>
                    <a:lnTo>
                      <a:pt x="523875" y="247650"/>
                    </a:lnTo>
                    <a:lnTo>
                      <a:pt x="542925" y="266700"/>
                    </a:lnTo>
                    <a:lnTo>
                      <a:pt x="504825" y="266700"/>
                    </a:lnTo>
                    <a:lnTo>
                      <a:pt x="504825" y="285750"/>
                    </a:lnTo>
                    <a:lnTo>
                      <a:pt x="457200" y="333375"/>
                    </a:lnTo>
                    <a:lnTo>
                      <a:pt x="400050" y="333375"/>
                    </a:lnTo>
                    <a:lnTo>
                      <a:pt x="400050" y="285750"/>
                    </a:lnTo>
                    <a:lnTo>
                      <a:pt x="342900" y="276225"/>
                    </a:lnTo>
                    <a:lnTo>
                      <a:pt x="323850" y="314325"/>
                    </a:lnTo>
                    <a:lnTo>
                      <a:pt x="285750" y="304800"/>
                    </a:lnTo>
                    <a:lnTo>
                      <a:pt x="276225" y="333375"/>
                    </a:lnTo>
                    <a:lnTo>
                      <a:pt x="247650" y="342900"/>
                    </a:lnTo>
                    <a:lnTo>
                      <a:pt x="228600" y="371475"/>
                    </a:lnTo>
                    <a:lnTo>
                      <a:pt x="161925" y="333375"/>
                    </a:lnTo>
                    <a:lnTo>
                      <a:pt x="161925" y="304800"/>
                    </a:lnTo>
                    <a:lnTo>
                      <a:pt x="123825" y="285750"/>
                    </a:lnTo>
                    <a:lnTo>
                      <a:pt x="114300" y="2476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09" name="k221"/>
              <p:cNvSpPr/>
              <p:nvPr/>
            </p:nvSpPr>
            <p:spPr>
              <a:xfrm>
                <a:off x="1847850" y="2486026"/>
                <a:ext cx="333376" cy="295276"/>
              </a:xfrm>
              <a:custGeom>
                <a:avLst/>
                <a:gdLst/>
                <a:ahLst/>
                <a:cxnLst/>
                <a:rect l="0" t="0" r="0" b="0"/>
                <a:pathLst>
                  <a:path w="333376" h="295276">
                    <a:moveTo>
                      <a:pt x="180975" y="9525"/>
                    </a:moveTo>
                    <a:lnTo>
                      <a:pt x="219075" y="28575"/>
                    </a:lnTo>
                    <a:lnTo>
                      <a:pt x="247650" y="47625"/>
                    </a:lnTo>
                    <a:lnTo>
                      <a:pt x="247650" y="85725"/>
                    </a:lnTo>
                    <a:lnTo>
                      <a:pt x="276225" y="76200"/>
                    </a:lnTo>
                    <a:lnTo>
                      <a:pt x="295275" y="114300"/>
                    </a:lnTo>
                    <a:lnTo>
                      <a:pt x="276225" y="142875"/>
                    </a:lnTo>
                    <a:lnTo>
                      <a:pt x="295275" y="180975"/>
                    </a:lnTo>
                    <a:lnTo>
                      <a:pt x="333375" y="200025"/>
                    </a:lnTo>
                    <a:lnTo>
                      <a:pt x="314325" y="228600"/>
                    </a:lnTo>
                    <a:lnTo>
                      <a:pt x="257175" y="228600"/>
                    </a:lnTo>
                    <a:lnTo>
                      <a:pt x="219075" y="295275"/>
                    </a:lnTo>
                    <a:lnTo>
                      <a:pt x="190500" y="295275"/>
                    </a:lnTo>
                    <a:lnTo>
                      <a:pt x="190500" y="257175"/>
                    </a:lnTo>
                    <a:lnTo>
                      <a:pt x="161925" y="266700"/>
                    </a:lnTo>
                    <a:lnTo>
                      <a:pt x="142875" y="209550"/>
                    </a:lnTo>
                    <a:lnTo>
                      <a:pt x="123825" y="247650"/>
                    </a:lnTo>
                    <a:lnTo>
                      <a:pt x="95250" y="238125"/>
                    </a:lnTo>
                    <a:lnTo>
                      <a:pt x="95250" y="209550"/>
                    </a:lnTo>
                    <a:lnTo>
                      <a:pt x="47625" y="190500"/>
                    </a:lnTo>
                    <a:lnTo>
                      <a:pt x="0" y="180975"/>
                    </a:lnTo>
                    <a:lnTo>
                      <a:pt x="9525" y="152400"/>
                    </a:lnTo>
                    <a:lnTo>
                      <a:pt x="28575" y="152400"/>
                    </a:lnTo>
                    <a:lnTo>
                      <a:pt x="19050" y="114300"/>
                    </a:lnTo>
                    <a:lnTo>
                      <a:pt x="47625" y="133350"/>
                    </a:lnTo>
                    <a:lnTo>
                      <a:pt x="38100" y="95250"/>
                    </a:lnTo>
                    <a:lnTo>
                      <a:pt x="57150" y="95250"/>
                    </a:lnTo>
                    <a:lnTo>
                      <a:pt x="85725" y="95250"/>
                    </a:lnTo>
                    <a:lnTo>
                      <a:pt x="85725" y="38100"/>
                    </a:lnTo>
                    <a:lnTo>
                      <a:pt x="47625" y="9525"/>
                    </a:lnTo>
                    <a:lnTo>
                      <a:pt x="85725" y="0"/>
                    </a:lnTo>
                    <a:lnTo>
                      <a:pt x="104775" y="19050"/>
                    </a:lnTo>
                    <a:lnTo>
                      <a:pt x="123825" y="19050"/>
                    </a:lnTo>
                    <a:lnTo>
                      <a:pt x="123825" y="47625"/>
                    </a:lnTo>
                    <a:lnTo>
                      <a:pt x="142875" y="57150"/>
                    </a:lnTo>
                    <a:lnTo>
                      <a:pt x="142875" y="38100"/>
                    </a:lnTo>
                    <a:lnTo>
                      <a:pt x="161925" y="381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0" name="k223"/>
              <p:cNvSpPr/>
              <p:nvPr/>
            </p:nvSpPr>
            <p:spPr>
              <a:xfrm>
                <a:off x="2019300" y="2238376"/>
                <a:ext cx="419101" cy="361951"/>
              </a:xfrm>
              <a:custGeom>
                <a:avLst/>
                <a:gdLst/>
                <a:ahLst/>
                <a:cxnLst/>
                <a:rect l="0" t="0" r="0" b="0"/>
                <a:pathLst>
                  <a:path w="419101" h="361951">
                    <a:moveTo>
                      <a:pt x="0" y="180975"/>
                    </a:moveTo>
                    <a:lnTo>
                      <a:pt x="0" y="142875"/>
                    </a:lnTo>
                    <a:lnTo>
                      <a:pt x="19050" y="114300"/>
                    </a:lnTo>
                    <a:lnTo>
                      <a:pt x="38100" y="85725"/>
                    </a:lnTo>
                    <a:lnTo>
                      <a:pt x="19050" y="57150"/>
                    </a:lnTo>
                    <a:lnTo>
                      <a:pt x="47625" y="38100"/>
                    </a:lnTo>
                    <a:lnTo>
                      <a:pt x="66675" y="66675"/>
                    </a:lnTo>
                    <a:lnTo>
                      <a:pt x="76200" y="38100"/>
                    </a:lnTo>
                    <a:lnTo>
                      <a:pt x="76200" y="9525"/>
                    </a:lnTo>
                    <a:lnTo>
                      <a:pt x="123825" y="0"/>
                    </a:lnTo>
                    <a:lnTo>
                      <a:pt x="114300" y="19050"/>
                    </a:lnTo>
                    <a:lnTo>
                      <a:pt x="142875" y="57150"/>
                    </a:lnTo>
                    <a:lnTo>
                      <a:pt x="171450" y="47625"/>
                    </a:lnTo>
                    <a:lnTo>
                      <a:pt x="200025" y="76200"/>
                    </a:lnTo>
                    <a:lnTo>
                      <a:pt x="228600" y="76200"/>
                    </a:lnTo>
                    <a:lnTo>
                      <a:pt x="247650" y="95250"/>
                    </a:lnTo>
                    <a:lnTo>
                      <a:pt x="295275" y="76200"/>
                    </a:lnTo>
                    <a:lnTo>
                      <a:pt x="304800" y="47625"/>
                    </a:lnTo>
                    <a:lnTo>
                      <a:pt x="323850" y="85725"/>
                    </a:lnTo>
                    <a:lnTo>
                      <a:pt x="333375" y="123825"/>
                    </a:lnTo>
                    <a:lnTo>
                      <a:pt x="419100" y="133350"/>
                    </a:lnTo>
                    <a:lnTo>
                      <a:pt x="419100" y="190500"/>
                    </a:lnTo>
                    <a:lnTo>
                      <a:pt x="361950" y="190500"/>
                    </a:lnTo>
                    <a:lnTo>
                      <a:pt x="361950" y="209550"/>
                    </a:lnTo>
                    <a:lnTo>
                      <a:pt x="333375" y="219075"/>
                    </a:lnTo>
                    <a:lnTo>
                      <a:pt x="314325" y="200025"/>
                    </a:lnTo>
                    <a:lnTo>
                      <a:pt x="304800" y="228600"/>
                    </a:lnTo>
                    <a:lnTo>
                      <a:pt x="361950" y="304800"/>
                    </a:lnTo>
                    <a:lnTo>
                      <a:pt x="361950" y="333375"/>
                    </a:lnTo>
                    <a:lnTo>
                      <a:pt x="333375" y="333375"/>
                    </a:lnTo>
                    <a:lnTo>
                      <a:pt x="314325" y="361950"/>
                    </a:lnTo>
                    <a:lnTo>
                      <a:pt x="247650" y="295275"/>
                    </a:lnTo>
                    <a:lnTo>
                      <a:pt x="209550" y="314325"/>
                    </a:lnTo>
                    <a:lnTo>
                      <a:pt x="180975" y="266700"/>
                    </a:lnTo>
                    <a:lnTo>
                      <a:pt x="161925" y="285750"/>
                    </a:lnTo>
                    <a:lnTo>
                      <a:pt x="142875" y="266700"/>
                    </a:lnTo>
                    <a:lnTo>
                      <a:pt x="104775" y="285750"/>
                    </a:lnTo>
                    <a:lnTo>
                      <a:pt x="104775" y="323850"/>
                    </a:lnTo>
                    <a:lnTo>
                      <a:pt x="76200" y="333375"/>
                    </a:lnTo>
                    <a:lnTo>
                      <a:pt x="76200" y="295275"/>
                    </a:lnTo>
                    <a:lnTo>
                      <a:pt x="47625" y="276225"/>
                    </a:lnTo>
                    <a:lnTo>
                      <a:pt x="85725" y="266700"/>
                    </a:lnTo>
                    <a:lnTo>
                      <a:pt x="47625" y="238125"/>
                    </a:lnTo>
                    <a:lnTo>
                      <a:pt x="28575" y="209550"/>
                    </a:lnTo>
                    <a:lnTo>
                      <a:pt x="38100" y="1809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1" name="k225"/>
              <p:cNvSpPr/>
              <p:nvPr/>
            </p:nvSpPr>
            <p:spPr>
              <a:xfrm>
                <a:off x="1943100" y="1876426"/>
                <a:ext cx="590551" cy="504826"/>
              </a:xfrm>
              <a:custGeom>
                <a:avLst/>
                <a:gdLst/>
                <a:ahLst/>
                <a:cxnLst/>
                <a:rect l="0" t="0" r="0" b="0"/>
                <a:pathLst>
                  <a:path w="590551" h="504826">
                    <a:moveTo>
                      <a:pt x="409575" y="0"/>
                    </a:moveTo>
                    <a:lnTo>
                      <a:pt x="428625" y="19050"/>
                    </a:lnTo>
                    <a:lnTo>
                      <a:pt x="457200" y="19050"/>
                    </a:lnTo>
                    <a:lnTo>
                      <a:pt x="447675" y="47625"/>
                    </a:lnTo>
                    <a:lnTo>
                      <a:pt x="485775" y="66675"/>
                    </a:lnTo>
                    <a:lnTo>
                      <a:pt x="485775" y="114300"/>
                    </a:lnTo>
                    <a:lnTo>
                      <a:pt x="466725" y="133350"/>
                    </a:lnTo>
                    <a:lnTo>
                      <a:pt x="504825" y="238125"/>
                    </a:lnTo>
                    <a:lnTo>
                      <a:pt x="533400" y="247650"/>
                    </a:lnTo>
                    <a:lnTo>
                      <a:pt x="533400" y="276225"/>
                    </a:lnTo>
                    <a:lnTo>
                      <a:pt x="590550" y="333375"/>
                    </a:lnTo>
                    <a:lnTo>
                      <a:pt x="552450" y="400050"/>
                    </a:lnTo>
                    <a:lnTo>
                      <a:pt x="523875" y="381000"/>
                    </a:lnTo>
                    <a:lnTo>
                      <a:pt x="485775" y="409575"/>
                    </a:lnTo>
                    <a:lnTo>
                      <a:pt x="504825" y="428625"/>
                    </a:lnTo>
                    <a:lnTo>
                      <a:pt x="466725" y="428625"/>
                    </a:lnTo>
                    <a:lnTo>
                      <a:pt x="447675" y="409575"/>
                    </a:lnTo>
                    <a:lnTo>
                      <a:pt x="447675" y="381000"/>
                    </a:lnTo>
                    <a:lnTo>
                      <a:pt x="428625" y="371475"/>
                    </a:lnTo>
                    <a:lnTo>
                      <a:pt x="419100" y="400050"/>
                    </a:lnTo>
                    <a:lnTo>
                      <a:pt x="381000" y="409575"/>
                    </a:lnTo>
                    <a:lnTo>
                      <a:pt x="371475" y="438150"/>
                    </a:lnTo>
                    <a:lnTo>
                      <a:pt x="323850" y="457200"/>
                    </a:lnTo>
                    <a:lnTo>
                      <a:pt x="304800" y="438150"/>
                    </a:lnTo>
                    <a:lnTo>
                      <a:pt x="276225" y="438150"/>
                    </a:lnTo>
                    <a:lnTo>
                      <a:pt x="247650" y="409575"/>
                    </a:lnTo>
                    <a:lnTo>
                      <a:pt x="219075" y="419100"/>
                    </a:lnTo>
                    <a:lnTo>
                      <a:pt x="190500" y="381000"/>
                    </a:lnTo>
                    <a:lnTo>
                      <a:pt x="200025" y="361950"/>
                    </a:lnTo>
                    <a:lnTo>
                      <a:pt x="152400" y="371475"/>
                    </a:lnTo>
                    <a:lnTo>
                      <a:pt x="152400" y="400050"/>
                    </a:lnTo>
                    <a:lnTo>
                      <a:pt x="142875" y="428625"/>
                    </a:lnTo>
                    <a:lnTo>
                      <a:pt x="123825" y="400050"/>
                    </a:lnTo>
                    <a:lnTo>
                      <a:pt x="95250" y="419100"/>
                    </a:lnTo>
                    <a:lnTo>
                      <a:pt x="114300" y="447675"/>
                    </a:lnTo>
                    <a:lnTo>
                      <a:pt x="95250" y="476250"/>
                    </a:lnTo>
                    <a:lnTo>
                      <a:pt x="76200" y="504825"/>
                    </a:lnTo>
                    <a:lnTo>
                      <a:pt x="47625" y="428625"/>
                    </a:lnTo>
                    <a:lnTo>
                      <a:pt x="0" y="428625"/>
                    </a:lnTo>
                    <a:lnTo>
                      <a:pt x="9525" y="390525"/>
                    </a:lnTo>
                    <a:lnTo>
                      <a:pt x="9525" y="371475"/>
                    </a:lnTo>
                    <a:lnTo>
                      <a:pt x="38100" y="381000"/>
                    </a:lnTo>
                    <a:lnTo>
                      <a:pt x="47625" y="361950"/>
                    </a:lnTo>
                    <a:lnTo>
                      <a:pt x="66675" y="361950"/>
                    </a:lnTo>
                    <a:lnTo>
                      <a:pt x="76200" y="333375"/>
                    </a:lnTo>
                    <a:lnTo>
                      <a:pt x="95250" y="342900"/>
                    </a:lnTo>
                    <a:lnTo>
                      <a:pt x="114300" y="333375"/>
                    </a:lnTo>
                    <a:lnTo>
                      <a:pt x="142875" y="314325"/>
                    </a:lnTo>
                    <a:lnTo>
                      <a:pt x="152400" y="266700"/>
                    </a:lnTo>
                    <a:lnTo>
                      <a:pt x="190500" y="266700"/>
                    </a:lnTo>
                    <a:lnTo>
                      <a:pt x="209550" y="219075"/>
                    </a:lnTo>
                    <a:lnTo>
                      <a:pt x="152400" y="209550"/>
                    </a:lnTo>
                    <a:lnTo>
                      <a:pt x="152400" y="180975"/>
                    </a:lnTo>
                    <a:lnTo>
                      <a:pt x="190500" y="161925"/>
                    </a:lnTo>
                    <a:lnTo>
                      <a:pt x="190500" y="142875"/>
                    </a:lnTo>
                    <a:lnTo>
                      <a:pt x="209550" y="95250"/>
                    </a:lnTo>
                    <a:lnTo>
                      <a:pt x="247650" y="95250"/>
                    </a:lnTo>
                    <a:lnTo>
                      <a:pt x="247650" y="57150"/>
                    </a:lnTo>
                    <a:lnTo>
                      <a:pt x="314325" y="104775"/>
                    </a:lnTo>
                    <a:lnTo>
                      <a:pt x="352425" y="66675"/>
                    </a:lnTo>
                    <a:lnTo>
                      <a:pt x="333375" y="38100"/>
                    </a:lnTo>
                    <a:lnTo>
                      <a:pt x="400050" y="190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2" name="k227"/>
              <p:cNvSpPr/>
              <p:nvPr/>
            </p:nvSpPr>
            <p:spPr>
              <a:xfrm>
                <a:off x="2324100" y="2209801"/>
                <a:ext cx="447676" cy="447676"/>
              </a:xfrm>
              <a:custGeom>
                <a:avLst/>
                <a:gdLst/>
                <a:ahLst/>
                <a:cxnLst/>
                <a:rect l="0" t="0" r="0" b="0"/>
                <a:pathLst>
                  <a:path w="447676" h="447676">
                    <a:moveTo>
                      <a:pt x="171450" y="66675"/>
                    </a:moveTo>
                    <a:lnTo>
                      <a:pt x="209550" y="0"/>
                    </a:lnTo>
                    <a:lnTo>
                      <a:pt x="238125" y="28575"/>
                    </a:lnTo>
                    <a:lnTo>
                      <a:pt x="219075" y="57150"/>
                    </a:lnTo>
                    <a:lnTo>
                      <a:pt x="266700" y="85725"/>
                    </a:lnTo>
                    <a:lnTo>
                      <a:pt x="266700" y="123825"/>
                    </a:lnTo>
                    <a:lnTo>
                      <a:pt x="342900" y="161925"/>
                    </a:lnTo>
                    <a:lnTo>
                      <a:pt x="381000" y="161925"/>
                    </a:lnTo>
                    <a:lnTo>
                      <a:pt x="371475" y="180975"/>
                    </a:lnTo>
                    <a:lnTo>
                      <a:pt x="419100" y="190500"/>
                    </a:lnTo>
                    <a:lnTo>
                      <a:pt x="409575" y="228600"/>
                    </a:lnTo>
                    <a:lnTo>
                      <a:pt x="447675" y="247650"/>
                    </a:lnTo>
                    <a:lnTo>
                      <a:pt x="390525" y="257175"/>
                    </a:lnTo>
                    <a:lnTo>
                      <a:pt x="419100" y="285750"/>
                    </a:lnTo>
                    <a:lnTo>
                      <a:pt x="419100" y="314325"/>
                    </a:lnTo>
                    <a:lnTo>
                      <a:pt x="390525" y="314325"/>
                    </a:lnTo>
                    <a:lnTo>
                      <a:pt x="409575" y="371475"/>
                    </a:lnTo>
                    <a:lnTo>
                      <a:pt x="381000" y="352425"/>
                    </a:lnTo>
                    <a:lnTo>
                      <a:pt x="352425" y="419100"/>
                    </a:lnTo>
                    <a:lnTo>
                      <a:pt x="323850" y="409575"/>
                    </a:lnTo>
                    <a:lnTo>
                      <a:pt x="285750" y="447675"/>
                    </a:lnTo>
                    <a:lnTo>
                      <a:pt x="228600" y="438150"/>
                    </a:lnTo>
                    <a:lnTo>
                      <a:pt x="209550" y="400050"/>
                    </a:lnTo>
                    <a:lnTo>
                      <a:pt x="152400" y="361950"/>
                    </a:lnTo>
                    <a:lnTo>
                      <a:pt x="171450" y="323850"/>
                    </a:lnTo>
                    <a:lnTo>
                      <a:pt x="152400" y="304800"/>
                    </a:lnTo>
                    <a:lnTo>
                      <a:pt x="76200" y="342900"/>
                    </a:lnTo>
                    <a:lnTo>
                      <a:pt x="76200" y="381000"/>
                    </a:lnTo>
                    <a:lnTo>
                      <a:pt x="57150" y="361950"/>
                    </a:lnTo>
                    <a:lnTo>
                      <a:pt x="57150" y="333375"/>
                    </a:lnTo>
                    <a:lnTo>
                      <a:pt x="0" y="257175"/>
                    </a:lnTo>
                    <a:lnTo>
                      <a:pt x="9525" y="228600"/>
                    </a:lnTo>
                    <a:lnTo>
                      <a:pt x="28575" y="247650"/>
                    </a:lnTo>
                    <a:lnTo>
                      <a:pt x="57150" y="238125"/>
                    </a:lnTo>
                    <a:lnTo>
                      <a:pt x="57150" y="219075"/>
                    </a:lnTo>
                    <a:lnTo>
                      <a:pt x="114300" y="219075"/>
                    </a:lnTo>
                    <a:lnTo>
                      <a:pt x="114300" y="161925"/>
                    </a:lnTo>
                    <a:lnTo>
                      <a:pt x="28575" y="152400"/>
                    </a:lnTo>
                    <a:lnTo>
                      <a:pt x="19050" y="114300"/>
                    </a:lnTo>
                    <a:lnTo>
                      <a:pt x="0" y="76200"/>
                    </a:lnTo>
                    <a:lnTo>
                      <a:pt x="38100" y="66675"/>
                    </a:lnTo>
                    <a:lnTo>
                      <a:pt x="47625" y="38100"/>
                    </a:lnTo>
                    <a:lnTo>
                      <a:pt x="66675" y="47625"/>
                    </a:lnTo>
                    <a:lnTo>
                      <a:pt x="66675" y="76200"/>
                    </a:lnTo>
                    <a:lnTo>
                      <a:pt x="85725" y="95250"/>
                    </a:lnTo>
                    <a:lnTo>
                      <a:pt x="123825" y="95250"/>
                    </a:lnTo>
                    <a:lnTo>
                      <a:pt x="104775" y="76200"/>
                    </a:lnTo>
                    <a:lnTo>
                      <a:pt x="142875" y="47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3" name="k229"/>
              <p:cNvSpPr/>
              <p:nvPr/>
            </p:nvSpPr>
            <p:spPr>
              <a:xfrm>
                <a:off x="2371725" y="1676401"/>
                <a:ext cx="419101" cy="352426"/>
              </a:xfrm>
              <a:custGeom>
                <a:avLst/>
                <a:gdLst/>
                <a:ahLst/>
                <a:cxnLst/>
                <a:rect l="0" t="0" r="0" b="0"/>
                <a:pathLst>
                  <a:path w="419101" h="352426">
                    <a:moveTo>
                      <a:pt x="361950" y="142875"/>
                    </a:moveTo>
                    <a:lnTo>
                      <a:pt x="381000" y="171450"/>
                    </a:lnTo>
                    <a:lnTo>
                      <a:pt x="400050" y="228600"/>
                    </a:lnTo>
                    <a:lnTo>
                      <a:pt x="381000" y="238125"/>
                    </a:lnTo>
                    <a:lnTo>
                      <a:pt x="381000" y="266700"/>
                    </a:lnTo>
                    <a:lnTo>
                      <a:pt x="409575" y="266700"/>
                    </a:lnTo>
                    <a:lnTo>
                      <a:pt x="409575" y="295275"/>
                    </a:lnTo>
                    <a:lnTo>
                      <a:pt x="371475" y="304800"/>
                    </a:lnTo>
                    <a:lnTo>
                      <a:pt x="352425" y="333375"/>
                    </a:lnTo>
                    <a:lnTo>
                      <a:pt x="323850" y="314325"/>
                    </a:lnTo>
                    <a:lnTo>
                      <a:pt x="295275" y="323850"/>
                    </a:lnTo>
                    <a:lnTo>
                      <a:pt x="247650" y="352425"/>
                    </a:lnTo>
                    <a:lnTo>
                      <a:pt x="238125" y="333375"/>
                    </a:lnTo>
                    <a:lnTo>
                      <a:pt x="257175" y="323850"/>
                    </a:lnTo>
                    <a:lnTo>
                      <a:pt x="238125" y="314325"/>
                    </a:lnTo>
                    <a:lnTo>
                      <a:pt x="209550" y="314325"/>
                    </a:lnTo>
                    <a:lnTo>
                      <a:pt x="200025" y="333375"/>
                    </a:lnTo>
                    <a:lnTo>
                      <a:pt x="180975" y="304800"/>
                    </a:lnTo>
                    <a:lnTo>
                      <a:pt x="123825" y="295275"/>
                    </a:lnTo>
                    <a:lnTo>
                      <a:pt x="133350" y="266700"/>
                    </a:lnTo>
                    <a:lnTo>
                      <a:pt x="57150" y="266700"/>
                    </a:lnTo>
                    <a:lnTo>
                      <a:pt x="19050" y="247650"/>
                    </a:lnTo>
                    <a:lnTo>
                      <a:pt x="28575" y="219075"/>
                    </a:lnTo>
                    <a:lnTo>
                      <a:pt x="0" y="219075"/>
                    </a:lnTo>
                    <a:lnTo>
                      <a:pt x="19050" y="190500"/>
                    </a:lnTo>
                    <a:lnTo>
                      <a:pt x="57150" y="219075"/>
                    </a:lnTo>
                    <a:lnTo>
                      <a:pt x="76200" y="200025"/>
                    </a:lnTo>
                    <a:lnTo>
                      <a:pt x="47625" y="152400"/>
                    </a:lnTo>
                    <a:lnTo>
                      <a:pt x="114300" y="66675"/>
                    </a:lnTo>
                    <a:lnTo>
                      <a:pt x="161925" y="66675"/>
                    </a:lnTo>
                    <a:lnTo>
                      <a:pt x="171450" y="0"/>
                    </a:lnTo>
                    <a:lnTo>
                      <a:pt x="209550" y="28575"/>
                    </a:lnTo>
                    <a:lnTo>
                      <a:pt x="219075" y="9525"/>
                    </a:lnTo>
                    <a:lnTo>
                      <a:pt x="247650" y="47625"/>
                    </a:lnTo>
                    <a:lnTo>
                      <a:pt x="276225" y="19050"/>
                    </a:lnTo>
                    <a:lnTo>
                      <a:pt x="314325" y="38100"/>
                    </a:lnTo>
                    <a:lnTo>
                      <a:pt x="352425" y="28575"/>
                    </a:lnTo>
                    <a:lnTo>
                      <a:pt x="333375" y="85725"/>
                    </a:lnTo>
                    <a:lnTo>
                      <a:pt x="371475" y="76200"/>
                    </a:lnTo>
                    <a:lnTo>
                      <a:pt x="400050" y="76200"/>
                    </a:lnTo>
                    <a:lnTo>
                      <a:pt x="419100" y="1047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4" name="k231"/>
              <p:cNvSpPr/>
              <p:nvPr/>
            </p:nvSpPr>
            <p:spPr>
              <a:xfrm>
                <a:off x="2752725" y="1771651"/>
                <a:ext cx="381001" cy="333376"/>
              </a:xfrm>
              <a:custGeom>
                <a:avLst/>
                <a:gdLst/>
                <a:ahLst/>
                <a:cxnLst/>
                <a:rect l="0" t="0" r="0" b="0"/>
                <a:pathLst>
                  <a:path w="381001" h="333376">
                    <a:moveTo>
                      <a:pt x="304800" y="47625"/>
                    </a:moveTo>
                    <a:lnTo>
                      <a:pt x="342900" y="123825"/>
                    </a:lnTo>
                    <a:lnTo>
                      <a:pt x="323850" y="152400"/>
                    </a:lnTo>
                    <a:lnTo>
                      <a:pt x="333375" y="171450"/>
                    </a:lnTo>
                    <a:lnTo>
                      <a:pt x="361950" y="171450"/>
                    </a:lnTo>
                    <a:lnTo>
                      <a:pt x="371475" y="190500"/>
                    </a:lnTo>
                    <a:lnTo>
                      <a:pt x="352425" y="238125"/>
                    </a:lnTo>
                    <a:lnTo>
                      <a:pt x="381000" y="257175"/>
                    </a:lnTo>
                    <a:lnTo>
                      <a:pt x="371475" y="285750"/>
                    </a:lnTo>
                    <a:lnTo>
                      <a:pt x="342900" y="295275"/>
                    </a:lnTo>
                    <a:lnTo>
                      <a:pt x="333375" y="333375"/>
                    </a:lnTo>
                    <a:lnTo>
                      <a:pt x="295275" y="333375"/>
                    </a:lnTo>
                    <a:lnTo>
                      <a:pt x="266700" y="295275"/>
                    </a:lnTo>
                    <a:lnTo>
                      <a:pt x="247650" y="295275"/>
                    </a:lnTo>
                    <a:lnTo>
                      <a:pt x="228600" y="266700"/>
                    </a:lnTo>
                    <a:lnTo>
                      <a:pt x="209550" y="276225"/>
                    </a:lnTo>
                    <a:lnTo>
                      <a:pt x="171450" y="285750"/>
                    </a:lnTo>
                    <a:lnTo>
                      <a:pt x="161925" y="323850"/>
                    </a:lnTo>
                    <a:lnTo>
                      <a:pt x="123825" y="314325"/>
                    </a:lnTo>
                    <a:lnTo>
                      <a:pt x="104775" y="266700"/>
                    </a:lnTo>
                    <a:lnTo>
                      <a:pt x="85725" y="257175"/>
                    </a:lnTo>
                    <a:lnTo>
                      <a:pt x="57150" y="266700"/>
                    </a:lnTo>
                    <a:lnTo>
                      <a:pt x="38100" y="228600"/>
                    </a:lnTo>
                    <a:lnTo>
                      <a:pt x="28575" y="200025"/>
                    </a:lnTo>
                    <a:lnTo>
                      <a:pt x="28575" y="171450"/>
                    </a:lnTo>
                    <a:lnTo>
                      <a:pt x="0" y="171450"/>
                    </a:lnTo>
                    <a:lnTo>
                      <a:pt x="0" y="142875"/>
                    </a:lnTo>
                    <a:lnTo>
                      <a:pt x="19050" y="133350"/>
                    </a:lnTo>
                    <a:lnTo>
                      <a:pt x="0" y="76200"/>
                    </a:lnTo>
                    <a:lnTo>
                      <a:pt x="19050" y="76200"/>
                    </a:lnTo>
                    <a:lnTo>
                      <a:pt x="38100" y="47625"/>
                    </a:lnTo>
                    <a:lnTo>
                      <a:pt x="47625" y="76200"/>
                    </a:lnTo>
                    <a:lnTo>
                      <a:pt x="85725" y="66675"/>
                    </a:lnTo>
                    <a:lnTo>
                      <a:pt x="114300" y="104775"/>
                    </a:lnTo>
                    <a:lnTo>
                      <a:pt x="95250" y="57150"/>
                    </a:lnTo>
                    <a:lnTo>
                      <a:pt x="104775" y="19050"/>
                    </a:lnTo>
                    <a:lnTo>
                      <a:pt x="123825" y="38100"/>
                    </a:lnTo>
                    <a:lnTo>
                      <a:pt x="161925" y="0"/>
                    </a:lnTo>
                    <a:lnTo>
                      <a:pt x="180975" y="19050"/>
                    </a:lnTo>
                    <a:lnTo>
                      <a:pt x="180975" y="38100"/>
                    </a:lnTo>
                    <a:lnTo>
                      <a:pt x="266700" y="28575"/>
                    </a:lnTo>
                    <a:lnTo>
                      <a:pt x="276225" y="4762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5" name="k233"/>
              <p:cNvSpPr/>
              <p:nvPr/>
            </p:nvSpPr>
            <p:spPr>
              <a:xfrm>
                <a:off x="2914650" y="1838326"/>
                <a:ext cx="504826" cy="600076"/>
              </a:xfrm>
              <a:custGeom>
                <a:avLst/>
                <a:gdLst/>
                <a:ahLst/>
                <a:cxnLst/>
                <a:rect l="0" t="0" r="0" b="0"/>
                <a:pathLst>
                  <a:path w="504826" h="600076">
                    <a:moveTo>
                      <a:pt x="123825" y="561975"/>
                    </a:moveTo>
                    <a:lnTo>
                      <a:pt x="38100" y="533400"/>
                    </a:lnTo>
                    <a:lnTo>
                      <a:pt x="19050" y="504825"/>
                    </a:lnTo>
                    <a:lnTo>
                      <a:pt x="38100" y="447675"/>
                    </a:lnTo>
                    <a:lnTo>
                      <a:pt x="66675" y="428625"/>
                    </a:lnTo>
                    <a:lnTo>
                      <a:pt x="38100" y="409575"/>
                    </a:lnTo>
                    <a:lnTo>
                      <a:pt x="66675" y="400050"/>
                    </a:lnTo>
                    <a:lnTo>
                      <a:pt x="47625" y="371475"/>
                    </a:lnTo>
                    <a:lnTo>
                      <a:pt x="19050" y="371475"/>
                    </a:lnTo>
                    <a:lnTo>
                      <a:pt x="19050" y="352425"/>
                    </a:lnTo>
                    <a:lnTo>
                      <a:pt x="0" y="342900"/>
                    </a:lnTo>
                    <a:lnTo>
                      <a:pt x="38100" y="295275"/>
                    </a:lnTo>
                    <a:lnTo>
                      <a:pt x="38100" y="257175"/>
                    </a:lnTo>
                    <a:lnTo>
                      <a:pt x="0" y="257175"/>
                    </a:lnTo>
                    <a:lnTo>
                      <a:pt x="9525" y="219075"/>
                    </a:lnTo>
                    <a:lnTo>
                      <a:pt x="47625" y="209550"/>
                    </a:lnTo>
                    <a:lnTo>
                      <a:pt x="66675" y="200025"/>
                    </a:lnTo>
                    <a:lnTo>
                      <a:pt x="85725" y="228600"/>
                    </a:lnTo>
                    <a:lnTo>
                      <a:pt x="104775" y="228600"/>
                    </a:lnTo>
                    <a:lnTo>
                      <a:pt x="133350" y="266700"/>
                    </a:lnTo>
                    <a:lnTo>
                      <a:pt x="171450" y="266700"/>
                    </a:lnTo>
                    <a:lnTo>
                      <a:pt x="180975" y="228600"/>
                    </a:lnTo>
                    <a:lnTo>
                      <a:pt x="209550" y="219075"/>
                    </a:lnTo>
                    <a:lnTo>
                      <a:pt x="219075" y="190500"/>
                    </a:lnTo>
                    <a:lnTo>
                      <a:pt x="190500" y="171450"/>
                    </a:lnTo>
                    <a:lnTo>
                      <a:pt x="209550" y="123825"/>
                    </a:lnTo>
                    <a:lnTo>
                      <a:pt x="200025" y="104775"/>
                    </a:lnTo>
                    <a:lnTo>
                      <a:pt x="171450" y="104775"/>
                    </a:lnTo>
                    <a:lnTo>
                      <a:pt x="161925" y="85725"/>
                    </a:lnTo>
                    <a:lnTo>
                      <a:pt x="180975" y="57150"/>
                    </a:lnTo>
                    <a:lnTo>
                      <a:pt x="200025" y="47625"/>
                    </a:lnTo>
                    <a:lnTo>
                      <a:pt x="219075" y="76200"/>
                    </a:lnTo>
                    <a:lnTo>
                      <a:pt x="219075" y="0"/>
                    </a:lnTo>
                    <a:lnTo>
                      <a:pt x="342900" y="57150"/>
                    </a:lnTo>
                    <a:lnTo>
                      <a:pt x="333375" y="123825"/>
                    </a:lnTo>
                    <a:lnTo>
                      <a:pt x="361950" y="161925"/>
                    </a:lnTo>
                    <a:lnTo>
                      <a:pt x="333375" y="190500"/>
                    </a:lnTo>
                    <a:lnTo>
                      <a:pt x="352425" y="238125"/>
                    </a:lnTo>
                    <a:lnTo>
                      <a:pt x="381000" y="238125"/>
                    </a:lnTo>
                    <a:lnTo>
                      <a:pt x="409575" y="200025"/>
                    </a:lnTo>
                    <a:lnTo>
                      <a:pt x="438150" y="209550"/>
                    </a:lnTo>
                    <a:lnTo>
                      <a:pt x="447675" y="266700"/>
                    </a:lnTo>
                    <a:lnTo>
                      <a:pt x="476250" y="295275"/>
                    </a:lnTo>
                    <a:lnTo>
                      <a:pt x="457200" y="342900"/>
                    </a:lnTo>
                    <a:lnTo>
                      <a:pt x="466725" y="371475"/>
                    </a:lnTo>
                    <a:lnTo>
                      <a:pt x="495300" y="371475"/>
                    </a:lnTo>
                    <a:lnTo>
                      <a:pt x="504825" y="428625"/>
                    </a:lnTo>
                    <a:lnTo>
                      <a:pt x="485775" y="447675"/>
                    </a:lnTo>
                    <a:lnTo>
                      <a:pt x="466725" y="485775"/>
                    </a:lnTo>
                    <a:lnTo>
                      <a:pt x="419100" y="485775"/>
                    </a:lnTo>
                    <a:lnTo>
                      <a:pt x="400050" y="476250"/>
                    </a:lnTo>
                    <a:lnTo>
                      <a:pt x="400050" y="514350"/>
                    </a:lnTo>
                    <a:lnTo>
                      <a:pt x="361950" y="533400"/>
                    </a:lnTo>
                    <a:lnTo>
                      <a:pt x="333375" y="523875"/>
                    </a:lnTo>
                    <a:lnTo>
                      <a:pt x="314325" y="542925"/>
                    </a:lnTo>
                    <a:lnTo>
                      <a:pt x="314325" y="504825"/>
                    </a:lnTo>
                    <a:lnTo>
                      <a:pt x="285750" y="514350"/>
                    </a:lnTo>
                    <a:lnTo>
                      <a:pt x="257175" y="495300"/>
                    </a:lnTo>
                    <a:lnTo>
                      <a:pt x="219075" y="504825"/>
                    </a:lnTo>
                    <a:lnTo>
                      <a:pt x="171450" y="571500"/>
                    </a:lnTo>
                    <a:lnTo>
                      <a:pt x="200025" y="581025"/>
                    </a:lnTo>
                    <a:lnTo>
                      <a:pt x="190500" y="600075"/>
                    </a:lnTo>
                    <a:lnTo>
                      <a:pt x="171450" y="600075"/>
                    </a:lnTo>
                    <a:lnTo>
                      <a:pt x="152400" y="59055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6" name="k235"/>
              <p:cNvSpPr/>
              <p:nvPr/>
            </p:nvSpPr>
            <p:spPr>
              <a:xfrm>
                <a:off x="2590800" y="2190751"/>
                <a:ext cx="371476" cy="257176"/>
              </a:xfrm>
              <a:custGeom>
                <a:avLst/>
                <a:gdLst/>
                <a:ahLst/>
                <a:cxnLst/>
                <a:rect l="0" t="0" r="0" b="0"/>
                <a:pathLst>
                  <a:path w="371476" h="257176">
                    <a:moveTo>
                      <a:pt x="352425" y="200025"/>
                    </a:moveTo>
                    <a:lnTo>
                      <a:pt x="361950" y="180975"/>
                    </a:lnTo>
                    <a:lnTo>
                      <a:pt x="342900" y="180975"/>
                    </a:lnTo>
                    <a:lnTo>
                      <a:pt x="314325" y="152400"/>
                    </a:lnTo>
                    <a:lnTo>
                      <a:pt x="285750" y="95250"/>
                    </a:lnTo>
                    <a:lnTo>
                      <a:pt x="257175" y="104775"/>
                    </a:lnTo>
                    <a:lnTo>
                      <a:pt x="247650" y="85725"/>
                    </a:lnTo>
                    <a:lnTo>
                      <a:pt x="266700" y="66675"/>
                    </a:lnTo>
                    <a:lnTo>
                      <a:pt x="238125" y="57150"/>
                    </a:lnTo>
                    <a:lnTo>
                      <a:pt x="238125" y="19050"/>
                    </a:lnTo>
                    <a:lnTo>
                      <a:pt x="219075" y="0"/>
                    </a:lnTo>
                    <a:lnTo>
                      <a:pt x="200025" y="19050"/>
                    </a:lnTo>
                    <a:lnTo>
                      <a:pt x="180975" y="9525"/>
                    </a:lnTo>
                    <a:lnTo>
                      <a:pt x="123825" y="28575"/>
                    </a:lnTo>
                    <a:lnTo>
                      <a:pt x="104775" y="0"/>
                    </a:lnTo>
                    <a:lnTo>
                      <a:pt x="57150" y="19050"/>
                    </a:lnTo>
                    <a:lnTo>
                      <a:pt x="57150" y="57150"/>
                    </a:lnTo>
                    <a:lnTo>
                      <a:pt x="9525" y="57150"/>
                    </a:lnTo>
                    <a:lnTo>
                      <a:pt x="0" y="104775"/>
                    </a:lnTo>
                    <a:lnTo>
                      <a:pt x="0" y="142875"/>
                    </a:lnTo>
                    <a:lnTo>
                      <a:pt x="76200" y="180975"/>
                    </a:lnTo>
                    <a:lnTo>
                      <a:pt x="114300" y="180975"/>
                    </a:lnTo>
                    <a:lnTo>
                      <a:pt x="104775" y="200025"/>
                    </a:lnTo>
                    <a:lnTo>
                      <a:pt x="152400" y="209550"/>
                    </a:lnTo>
                    <a:lnTo>
                      <a:pt x="190500" y="171450"/>
                    </a:lnTo>
                    <a:lnTo>
                      <a:pt x="228600" y="190500"/>
                    </a:lnTo>
                    <a:lnTo>
                      <a:pt x="228600" y="228600"/>
                    </a:lnTo>
                    <a:lnTo>
                      <a:pt x="257175" y="228600"/>
                    </a:lnTo>
                    <a:lnTo>
                      <a:pt x="276225" y="238125"/>
                    </a:lnTo>
                    <a:lnTo>
                      <a:pt x="295275" y="247650"/>
                    </a:lnTo>
                    <a:lnTo>
                      <a:pt x="323850" y="257175"/>
                    </a:lnTo>
                    <a:lnTo>
                      <a:pt x="371475" y="2190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7" name="k237"/>
              <p:cNvSpPr/>
              <p:nvPr/>
            </p:nvSpPr>
            <p:spPr>
              <a:xfrm>
                <a:off x="2409825" y="1943101"/>
                <a:ext cx="571501" cy="428626"/>
              </a:xfrm>
              <a:custGeom>
                <a:avLst/>
                <a:gdLst/>
                <a:ahLst/>
                <a:cxnLst/>
                <a:rect l="0" t="0" r="0" b="0"/>
                <a:pathLst>
                  <a:path w="571501" h="428626">
                    <a:moveTo>
                      <a:pt x="381000" y="152400"/>
                    </a:moveTo>
                    <a:lnTo>
                      <a:pt x="333375" y="133350"/>
                    </a:lnTo>
                    <a:lnTo>
                      <a:pt x="304800" y="142875"/>
                    </a:lnTo>
                    <a:lnTo>
                      <a:pt x="295275" y="209550"/>
                    </a:lnTo>
                    <a:lnTo>
                      <a:pt x="276225" y="219075"/>
                    </a:lnTo>
                    <a:lnTo>
                      <a:pt x="266700" y="238125"/>
                    </a:lnTo>
                    <a:lnTo>
                      <a:pt x="285750" y="247650"/>
                    </a:lnTo>
                    <a:lnTo>
                      <a:pt x="238125" y="266700"/>
                    </a:lnTo>
                    <a:lnTo>
                      <a:pt x="238125" y="304800"/>
                    </a:lnTo>
                    <a:lnTo>
                      <a:pt x="190500" y="304800"/>
                    </a:lnTo>
                    <a:lnTo>
                      <a:pt x="180975" y="352425"/>
                    </a:lnTo>
                    <a:lnTo>
                      <a:pt x="133350" y="323850"/>
                    </a:lnTo>
                    <a:lnTo>
                      <a:pt x="152400" y="295275"/>
                    </a:lnTo>
                    <a:lnTo>
                      <a:pt x="123825" y="266700"/>
                    </a:lnTo>
                    <a:lnTo>
                      <a:pt x="66675" y="209550"/>
                    </a:lnTo>
                    <a:lnTo>
                      <a:pt x="66675" y="180975"/>
                    </a:lnTo>
                    <a:lnTo>
                      <a:pt x="38100" y="171450"/>
                    </a:lnTo>
                    <a:lnTo>
                      <a:pt x="0" y="66675"/>
                    </a:lnTo>
                    <a:lnTo>
                      <a:pt x="19050" y="47625"/>
                    </a:lnTo>
                    <a:lnTo>
                      <a:pt x="19050" y="0"/>
                    </a:lnTo>
                    <a:lnTo>
                      <a:pt x="95250" y="0"/>
                    </a:lnTo>
                    <a:lnTo>
                      <a:pt x="85725" y="28575"/>
                    </a:lnTo>
                    <a:lnTo>
                      <a:pt x="142875" y="38100"/>
                    </a:lnTo>
                    <a:lnTo>
                      <a:pt x="161925" y="66675"/>
                    </a:lnTo>
                    <a:lnTo>
                      <a:pt x="171450" y="47625"/>
                    </a:lnTo>
                    <a:lnTo>
                      <a:pt x="200025" y="47625"/>
                    </a:lnTo>
                    <a:lnTo>
                      <a:pt x="219075" y="57150"/>
                    </a:lnTo>
                    <a:lnTo>
                      <a:pt x="200025" y="66675"/>
                    </a:lnTo>
                    <a:lnTo>
                      <a:pt x="209550" y="85725"/>
                    </a:lnTo>
                    <a:lnTo>
                      <a:pt x="257175" y="57150"/>
                    </a:lnTo>
                    <a:lnTo>
                      <a:pt x="285750" y="47625"/>
                    </a:lnTo>
                    <a:lnTo>
                      <a:pt x="314325" y="66675"/>
                    </a:lnTo>
                    <a:lnTo>
                      <a:pt x="333375" y="38100"/>
                    </a:lnTo>
                    <a:lnTo>
                      <a:pt x="371475" y="28575"/>
                    </a:lnTo>
                    <a:lnTo>
                      <a:pt x="381000" y="57150"/>
                    </a:lnTo>
                    <a:lnTo>
                      <a:pt x="400050" y="95250"/>
                    </a:lnTo>
                    <a:lnTo>
                      <a:pt x="428625" y="85725"/>
                    </a:lnTo>
                    <a:lnTo>
                      <a:pt x="447675" y="95250"/>
                    </a:lnTo>
                    <a:lnTo>
                      <a:pt x="466725" y="142875"/>
                    </a:lnTo>
                    <a:lnTo>
                      <a:pt x="504825" y="152400"/>
                    </a:lnTo>
                    <a:lnTo>
                      <a:pt x="542925" y="152400"/>
                    </a:lnTo>
                    <a:lnTo>
                      <a:pt x="542925" y="190500"/>
                    </a:lnTo>
                    <a:lnTo>
                      <a:pt x="504825" y="238125"/>
                    </a:lnTo>
                    <a:lnTo>
                      <a:pt x="523875" y="247650"/>
                    </a:lnTo>
                    <a:lnTo>
                      <a:pt x="523875" y="266700"/>
                    </a:lnTo>
                    <a:lnTo>
                      <a:pt x="552450" y="266700"/>
                    </a:lnTo>
                    <a:lnTo>
                      <a:pt x="571500" y="295275"/>
                    </a:lnTo>
                    <a:lnTo>
                      <a:pt x="542925" y="304800"/>
                    </a:lnTo>
                    <a:lnTo>
                      <a:pt x="571500" y="323850"/>
                    </a:lnTo>
                    <a:lnTo>
                      <a:pt x="542925" y="342900"/>
                    </a:lnTo>
                    <a:lnTo>
                      <a:pt x="523875" y="400050"/>
                    </a:lnTo>
                    <a:lnTo>
                      <a:pt x="542925" y="428625"/>
                    </a:lnTo>
                    <a:lnTo>
                      <a:pt x="523875" y="428625"/>
                    </a:lnTo>
                    <a:lnTo>
                      <a:pt x="495300" y="400050"/>
                    </a:lnTo>
                    <a:lnTo>
                      <a:pt x="466725" y="342900"/>
                    </a:lnTo>
                    <a:lnTo>
                      <a:pt x="438150" y="352425"/>
                    </a:lnTo>
                    <a:lnTo>
                      <a:pt x="428625" y="333375"/>
                    </a:lnTo>
                    <a:lnTo>
                      <a:pt x="447675" y="314325"/>
                    </a:lnTo>
                    <a:lnTo>
                      <a:pt x="419100" y="304800"/>
                    </a:lnTo>
                    <a:lnTo>
                      <a:pt x="419100" y="266700"/>
                    </a:lnTo>
                    <a:lnTo>
                      <a:pt x="400050" y="247650"/>
                    </a:lnTo>
                    <a:lnTo>
                      <a:pt x="381000" y="266700"/>
                    </a:lnTo>
                    <a:lnTo>
                      <a:pt x="361950" y="257175"/>
                    </a:lnTo>
                    <a:lnTo>
                      <a:pt x="304800" y="276225"/>
                    </a:lnTo>
                    <a:lnTo>
                      <a:pt x="314325" y="238125"/>
                    </a:lnTo>
                    <a:lnTo>
                      <a:pt x="342900" y="238125"/>
                    </a:lnTo>
                    <a:lnTo>
                      <a:pt x="352425" y="209550"/>
                    </a:lnTo>
                    <a:lnTo>
                      <a:pt x="371475" y="190500"/>
                    </a:lnTo>
                    <a:lnTo>
                      <a:pt x="400050" y="200025"/>
                    </a:lnTo>
                    <a:lnTo>
                      <a:pt x="438150" y="171450"/>
                    </a:lnTo>
                    <a:lnTo>
                      <a:pt x="419100" y="152400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418" name="k239"/>
              <p:cNvSpPr/>
              <p:nvPr/>
            </p:nvSpPr>
            <p:spPr>
              <a:xfrm>
                <a:off x="2676525" y="2076451"/>
                <a:ext cx="171451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171451" h="142876">
                    <a:moveTo>
                      <a:pt x="38100" y="142875"/>
                    </a:moveTo>
                    <a:lnTo>
                      <a:pt x="19050" y="114300"/>
                    </a:lnTo>
                    <a:lnTo>
                      <a:pt x="0" y="104775"/>
                    </a:lnTo>
                    <a:lnTo>
                      <a:pt x="9525" y="85725"/>
                    </a:lnTo>
                    <a:lnTo>
                      <a:pt x="28575" y="76200"/>
                    </a:lnTo>
                    <a:lnTo>
                      <a:pt x="38100" y="9525"/>
                    </a:lnTo>
                    <a:lnTo>
                      <a:pt x="66675" y="0"/>
                    </a:lnTo>
                    <a:lnTo>
                      <a:pt x="114300" y="19050"/>
                    </a:lnTo>
                    <a:lnTo>
                      <a:pt x="152400" y="19050"/>
                    </a:lnTo>
                    <a:lnTo>
                      <a:pt x="171450" y="38100"/>
                    </a:lnTo>
                    <a:lnTo>
                      <a:pt x="133350" y="66675"/>
                    </a:lnTo>
                    <a:lnTo>
                      <a:pt x="104775" y="57150"/>
                    </a:lnTo>
                    <a:lnTo>
                      <a:pt x="85725" y="76200"/>
                    </a:lnTo>
                    <a:lnTo>
                      <a:pt x="76200" y="104775"/>
                    </a:lnTo>
                    <a:lnTo>
                      <a:pt x="47625" y="104775"/>
                    </a:lnTo>
                    <a:close/>
                  </a:path>
                </a:pathLst>
              </a:custGeom>
              <a:solidFill>
                <a:srgbClr xmlns:mc="http://schemas.openxmlformats.org/markup-compatibility/2006" xmlns:a14="http://schemas.microsoft.com/office/drawing/2010/main" val="C0C0C0" mc:Ignorable="a14" a14:legacySpreadsheetColorIndex="22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</p:grpSp>
        <p:sp>
          <p:nvSpPr>
            <p:cNvPr id="6" name="Gmina Darłowo"/>
            <p:cNvSpPr/>
            <p:nvPr/>
          </p:nvSpPr>
          <p:spPr>
            <a:xfrm>
              <a:off x="3311525" y="336551"/>
              <a:ext cx="476251" cy="552451"/>
            </a:xfrm>
            <a:custGeom>
              <a:avLst/>
              <a:gdLst/>
              <a:ahLst/>
              <a:cxnLst/>
              <a:rect l="0" t="0" r="0" b="0"/>
              <a:pathLst>
                <a:path w="476251" h="552451">
                  <a:moveTo>
                    <a:pt x="190500" y="466725"/>
                  </a:moveTo>
                  <a:lnTo>
                    <a:pt x="209550" y="495300"/>
                  </a:lnTo>
                  <a:lnTo>
                    <a:pt x="190500" y="552450"/>
                  </a:lnTo>
                  <a:lnTo>
                    <a:pt x="114300" y="552450"/>
                  </a:lnTo>
                  <a:lnTo>
                    <a:pt x="95250" y="466725"/>
                  </a:lnTo>
                  <a:lnTo>
                    <a:pt x="47625" y="466725"/>
                  </a:lnTo>
                  <a:lnTo>
                    <a:pt x="47625" y="438150"/>
                  </a:lnTo>
                  <a:lnTo>
                    <a:pt x="28575" y="438150"/>
                  </a:lnTo>
                  <a:lnTo>
                    <a:pt x="0" y="419100"/>
                  </a:lnTo>
                  <a:lnTo>
                    <a:pt x="95250" y="323850"/>
                  </a:lnTo>
                  <a:lnTo>
                    <a:pt x="161925" y="219075"/>
                  </a:lnTo>
                  <a:lnTo>
                    <a:pt x="180975" y="180975"/>
                  </a:lnTo>
                  <a:lnTo>
                    <a:pt x="200025" y="190500"/>
                  </a:lnTo>
                  <a:lnTo>
                    <a:pt x="219075" y="142875"/>
                  </a:lnTo>
                  <a:lnTo>
                    <a:pt x="266700" y="66675"/>
                  </a:lnTo>
                  <a:lnTo>
                    <a:pt x="333375" y="0"/>
                  </a:lnTo>
                  <a:lnTo>
                    <a:pt x="342900" y="28575"/>
                  </a:lnTo>
                  <a:lnTo>
                    <a:pt x="333375" y="47625"/>
                  </a:lnTo>
                  <a:lnTo>
                    <a:pt x="381000" y="57150"/>
                  </a:lnTo>
                  <a:lnTo>
                    <a:pt x="400050" y="76200"/>
                  </a:lnTo>
                  <a:lnTo>
                    <a:pt x="400050" y="104775"/>
                  </a:lnTo>
                  <a:lnTo>
                    <a:pt x="438150" y="152400"/>
                  </a:lnTo>
                  <a:lnTo>
                    <a:pt x="457200" y="133350"/>
                  </a:lnTo>
                  <a:lnTo>
                    <a:pt x="476250" y="161925"/>
                  </a:lnTo>
                  <a:lnTo>
                    <a:pt x="466725" y="180975"/>
                  </a:lnTo>
                  <a:lnTo>
                    <a:pt x="476250" y="200025"/>
                  </a:lnTo>
                  <a:lnTo>
                    <a:pt x="476250" y="219075"/>
                  </a:lnTo>
                  <a:lnTo>
                    <a:pt x="447675" y="219075"/>
                  </a:lnTo>
                  <a:lnTo>
                    <a:pt x="438150" y="200025"/>
                  </a:lnTo>
                  <a:lnTo>
                    <a:pt x="400050" y="228600"/>
                  </a:lnTo>
                  <a:lnTo>
                    <a:pt x="409575" y="257175"/>
                  </a:lnTo>
                  <a:lnTo>
                    <a:pt x="457200" y="276225"/>
                  </a:lnTo>
                  <a:lnTo>
                    <a:pt x="457200" y="314325"/>
                  </a:lnTo>
                  <a:lnTo>
                    <a:pt x="476250" y="333375"/>
                  </a:lnTo>
                  <a:lnTo>
                    <a:pt x="466725" y="352425"/>
                  </a:lnTo>
                  <a:lnTo>
                    <a:pt x="409575" y="361950"/>
                  </a:lnTo>
                  <a:lnTo>
                    <a:pt x="371475" y="390525"/>
                  </a:lnTo>
                  <a:lnTo>
                    <a:pt x="400050" y="438150"/>
                  </a:lnTo>
                  <a:lnTo>
                    <a:pt x="381000" y="457200"/>
                  </a:lnTo>
                  <a:lnTo>
                    <a:pt x="266700" y="476250"/>
                  </a:lnTo>
                  <a:lnTo>
                    <a:pt x="219075" y="4381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" name="Gmina Sławno"/>
            <p:cNvSpPr/>
            <p:nvPr/>
          </p:nvSpPr>
          <p:spPr>
            <a:xfrm>
              <a:off x="3711575" y="498476"/>
              <a:ext cx="466726" cy="504826"/>
            </a:xfrm>
            <a:custGeom>
              <a:avLst/>
              <a:gdLst/>
              <a:ahLst/>
              <a:cxnLst/>
              <a:rect l="0" t="0" r="0" b="0"/>
              <a:pathLst>
                <a:path w="466726" h="504826">
                  <a:moveTo>
                    <a:pt x="390525" y="76200"/>
                  </a:moveTo>
                  <a:lnTo>
                    <a:pt x="409575" y="85725"/>
                  </a:lnTo>
                  <a:lnTo>
                    <a:pt x="438150" y="142875"/>
                  </a:lnTo>
                  <a:lnTo>
                    <a:pt x="457200" y="161925"/>
                  </a:lnTo>
                  <a:lnTo>
                    <a:pt x="438150" y="180975"/>
                  </a:lnTo>
                  <a:lnTo>
                    <a:pt x="419100" y="180975"/>
                  </a:lnTo>
                  <a:lnTo>
                    <a:pt x="390525" y="171450"/>
                  </a:lnTo>
                  <a:lnTo>
                    <a:pt x="381000" y="200025"/>
                  </a:lnTo>
                  <a:lnTo>
                    <a:pt x="409575" y="238125"/>
                  </a:lnTo>
                  <a:lnTo>
                    <a:pt x="381000" y="314325"/>
                  </a:lnTo>
                  <a:lnTo>
                    <a:pt x="428625" y="323850"/>
                  </a:lnTo>
                  <a:lnTo>
                    <a:pt x="466725" y="428625"/>
                  </a:lnTo>
                  <a:lnTo>
                    <a:pt x="400050" y="485775"/>
                  </a:lnTo>
                  <a:lnTo>
                    <a:pt x="342900" y="485775"/>
                  </a:lnTo>
                  <a:lnTo>
                    <a:pt x="323850" y="504825"/>
                  </a:lnTo>
                  <a:lnTo>
                    <a:pt x="285750" y="504825"/>
                  </a:lnTo>
                  <a:lnTo>
                    <a:pt x="257175" y="485775"/>
                  </a:lnTo>
                  <a:lnTo>
                    <a:pt x="266700" y="466725"/>
                  </a:lnTo>
                  <a:lnTo>
                    <a:pt x="257175" y="447675"/>
                  </a:lnTo>
                  <a:lnTo>
                    <a:pt x="276225" y="438150"/>
                  </a:lnTo>
                  <a:lnTo>
                    <a:pt x="276225" y="381000"/>
                  </a:lnTo>
                  <a:lnTo>
                    <a:pt x="295275" y="361950"/>
                  </a:lnTo>
                  <a:lnTo>
                    <a:pt x="285750" y="314325"/>
                  </a:lnTo>
                  <a:lnTo>
                    <a:pt x="266700" y="304800"/>
                  </a:lnTo>
                  <a:lnTo>
                    <a:pt x="266700" y="323850"/>
                  </a:lnTo>
                  <a:lnTo>
                    <a:pt x="200025" y="323850"/>
                  </a:lnTo>
                  <a:lnTo>
                    <a:pt x="190500" y="352425"/>
                  </a:lnTo>
                  <a:lnTo>
                    <a:pt x="161925" y="333375"/>
                  </a:lnTo>
                  <a:lnTo>
                    <a:pt x="152400" y="371475"/>
                  </a:lnTo>
                  <a:lnTo>
                    <a:pt x="85725" y="352425"/>
                  </a:lnTo>
                  <a:lnTo>
                    <a:pt x="85725" y="323850"/>
                  </a:lnTo>
                  <a:lnTo>
                    <a:pt x="76200" y="304800"/>
                  </a:lnTo>
                  <a:lnTo>
                    <a:pt x="95250" y="257175"/>
                  </a:lnTo>
                  <a:lnTo>
                    <a:pt x="76200" y="238125"/>
                  </a:lnTo>
                  <a:lnTo>
                    <a:pt x="28575" y="257175"/>
                  </a:lnTo>
                  <a:lnTo>
                    <a:pt x="28575" y="238125"/>
                  </a:lnTo>
                  <a:lnTo>
                    <a:pt x="66675" y="228600"/>
                  </a:lnTo>
                  <a:lnTo>
                    <a:pt x="47625" y="209550"/>
                  </a:lnTo>
                  <a:lnTo>
                    <a:pt x="38100" y="228600"/>
                  </a:lnTo>
                  <a:lnTo>
                    <a:pt x="9525" y="219075"/>
                  </a:lnTo>
                  <a:lnTo>
                    <a:pt x="9525" y="200025"/>
                  </a:lnTo>
                  <a:lnTo>
                    <a:pt x="66675" y="190500"/>
                  </a:lnTo>
                  <a:lnTo>
                    <a:pt x="76200" y="171450"/>
                  </a:lnTo>
                  <a:lnTo>
                    <a:pt x="57150" y="152400"/>
                  </a:lnTo>
                  <a:lnTo>
                    <a:pt x="57150" y="114300"/>
                  </a:lnTo>
                  <a:lnTo>
                    <a:pt x="9525" y="95250"/>
                  </a:lnTo>
                  <a:lnTo>
                    <a:pt x="0" y="66675"/>
                  </a:lnTo>
                  <a:lnTo>
                    <a:pt x="38100" y="38100"/>
                  </a:lnTo>
                  <a:lnTo>
                    <a:pt x="47625" y="57150"/>
                  </a:lnTo>
                  <a:lnTo>
                    <a:pt x="76200" y="57150"/>
                  </a:lnTo>
                  <a:lnTo>
                    <a:pt x="76200" y="38100"/>
                  </a:lnTo>
                  <a:lnTo>
                    <a:pt x="66675" y="19050"/>
                  </a:lnTo>
                  <a:lnTo>
                    <a:pt x="76200" y="0"/>
                  </a:lnTo>
                  <a:lnTo>
                    <a:pt x="123825" y="19050"/>
                  </a:lnTo>
                  <a:lnTo>
                    <a:pt x="142875" y="9525"/>
                  </a:lnTo>
                  <a:lnTo>
                    <a:pt x="161925" y="47625"/>
                  </a:lnTo>
                  <a:lnTo>
                    <a:pt x="200025" y="19050"/>
                  </a:lnTo>
                  <a:lnTo>
                    <a:pt x="200025" y="0"/>
                  </a:lnTo>
                  <a:lnTo>
                    <a:pt x="219075" y="9525"/>
                  </a:lnTo>
                  <a:lnTo>
                    <a:pt x="219075" y="38100"/>
                  </a:lnTo>
                  <a:lnTo>
                    <a:pt x="247650" y="38100"/>
                  </a:lnTo>
                  <a:lnTo>
                    <a:pt x="238125" y="76200"/>
                  </a:lnTo>
                  <a:lnTo>
                    <a:pt x="285750" y="95250"/>
                  </a:lnTo>
                  <a:lnTo>
                    <a:pt x="295275" y="66675"/>
                  </a:lnTo>
                  <a:lnTo>
                    <a:pt x="323850" y="66675"/>
                  </a:lnTo>
                  <a:lnTo>
                    <a:pt x="333375" y="85725"/>
                  </a:lnTo>
                  <a:lnTo>
                    <a:pt x="352425" y="8572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" name="G. Postomino"/>
            <p:cNvSpPr/>
            <p:nvPr/>
          </p:nvSpPr>
          <p:spPr>
            <a:xfrm>
              <a:off x="3644900" y="212726"/>
              <a:ext cx="504826" cy="381001"/>
            </a:xfrm>
            <a:custGeom>
              <a:avLst/>
              <a:gdLst/>
              <a:ahLst/>
              <a:cxnLst/>
              <a:rect l="0" t="0" r="0" b="0"/>
              <a:pathLst>
                <a:path w="504826" h="381001">
                  <a:moveTo>
                    <a:pt x="9525" y="152400"/>
                  </a:moveTo>
                  <a:lnTo>
                    <a:pt x="0" y="123825"/>
                  </a:lnTo>
                  <a:lnTo>
                    <a:pt x="19050" y="114300"/>
                  </a:lnTo>
                  <a:lnTo>
                    <a:pt x="57150" y="66675"/>
                  </a:lnTo>
                  <a:lnTo>
                    <a:pt x="104775" y="57150"/>
                  </a:lnTo>
                  <a:lnTo>
                    <a:pt x="161925" y="28575"/>
                  </a:lnTo>
                  <a:lnTo>
                    <a:pt x="295275" y="0"/>
                  </a:lnTo>
                  <a:lnTo>
                    <a:pt x="323850" y="0"/>
                  </a:lnTo>
                  <a:lnTo>
                    <a:pt x="371475" y="66675"/>
                  </a:lnTo>
                  <a:lnTo>
                    <a:pt x="361950" y="133350"/>
                  </a:lnTo>
                  <a:lnTo>
                    <a:pt x="400050" y="200025"/>
                  </a:lnTo>
                  <a:lnTo>
                    <a:pt x="428625" y="200025"/>
                  </a:lnTo>
                  <a:lnTo>
                    <a:pt x="476250" y="228600"/>
                  </a:lnTo>
                  <a:lnTo>
                    <a:pt x="485775" y="257175"/>
                  </a:lnTo>
                  <a:lnTo>
                    <a:pt x="504825" y="295275"/>
                  </a:lnTo>
                  <a:lnTo>
                    <a:pt x="476250" y="371475"/>
                  </a:lnTo>
                  <a:lnTo>
                    <a:pt x="457200" y="361950"/>
                  </a:lnTo>
                  <a:lnTo>
                    <a:pt x="419100" y="371475"/>
                  </a:lnTo>
                  <a:lnTo>
                    <a:pt x="400050" y="371475"/>
                  </a:lnTo>
                  <a:lnTo>
                    <a:pt x="390525" y="352425"/>
                  </a:lnTo>
                  <a:lnTo>
                    <a:pt x="361950" y="352425"/>
                  </a:lnTo>
                  <a:lnTo>
                    <a:pt x="352425" y="381000"/>
                  </a:lnTo>
                  <a:lnTo>
                    <a:pt x="304800" y="361950"/>
                  </a:lnTo>
                  <a:lnTo>
                    <a:pt x="314325" y="323850"/>
                  </a:lnTo>
                  <a:lnTo>
                    <a:pt x="285750" y="323850"/>
                  </a:lnTo>
                  <a:lnTo>
                    <a:pt x="285750" y="295275"/>
                  </a:lnTo>
                  <a:lnTo>
                    <a:pt x="266700" y="285750"/>
                  </a:lnTo>
                  <a:lnTo>
                    <a:pt x="266700" y="304800"/>
                  </a:lnTo>
                  <a:lnTo>
                    <a:pt x="228600" y="333375"/>
                  </a:lnTo>
                  <a:lnTo>
                    <a:pt x="209550" y="295275"/>
                  </a:lnTo>
                  <a:lnTo>
                    <a:pt x="190500" y="304800"/>
                  </a:lnTo>
                  <a:lnTo>
                    <a:pt x="142875" y="285750"/>
                  </a:lnTo>
                  <a:lnTo>
                    <a:pt x="123825" y="257175"/>
                  </a:lnTo>
                  <a:lnTo>
                    <a:pt x="104775" y="276225"/>
                  </a:lnTo>
                  <a:lnTo>
                    <a:pt x="66675" y="228600"/>
                  </a:lnTo>
                  <a:lnTo>
                    <a:pt x="66675" y="200025"/>
                  </a:lnTo>
                  <a:lnTo>
                    <a:pt x="47625" y="180975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" name="Miasto Sławno"/>
            <p:cNvSpPr/>
            <p:nvPr/>
          </p:nvSpPr>
          <p:spPr>
            <a:xfrm>
              <a:off x="3835400" y="622301"/>
              <a:ext cx="123826" cy="152401"/>
            </a:xfrm>
            <a:custGeom>
              <a:avLst/>
              <a:gdLst/>
              <a:ahLst/>
              <a:cxnLst/>
              <a:rect l="0" t="0" r="0" b="0"/>
              <a:pathLst>
                <a:path w="123826" h="152401">
                  <a:moveTo>
                    <a:pt x="19050" y="28575"/>
                  </a:moveTo>
                  <a:lnTo>
                    <a:pt x="28575" y="9525"/>
                  </a:lnTo>
                  <a:lnTo>
                    <a:pt x="47625" y="0"/>
                  </a:lnTo>
                  <a:lnTo>
                    <a:pt x="57150" y="28575"/>
                  </a:lnTo>
                  <a:lnTo>
                    <a:pt x="76200" y="19050"/>
                  </a:lnTo>
                  <a:lnTo>
                    <a:pt x="114300" y="38100"/>
                  </a:lnTo>
                  <a:lnTo>
                    <a:pt x="104775" y="66675"/>
                  </a:lnTo>
                  <a:lnTo>
                    <a:pt x="123825" y="76200"/>
                  </a:lnTo>
                  <a:lnTo>
                    <a:pt x="85725" y="152400"/>
                  </a:lnTo>
                  <a:lnTo>
                    <a:pt x="76200" y="133350"/>
                  </a:lnTo>
                  <a:lnTo>
                    <a:pt x="38100" y="114300"/>
                  </a:lnTo>
                  <a:lnTo>
                    <a:pt x="47625" y="95250"/>
                  </a:lnTo>
                  <a:lnTo>
                    <a:pt x="19050" y="76200"/>
                  </a:lnTo>
                  <a:lnTo>
                    <a:pt x="19050" y="4762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" name="G. Malechowo"/>
            <p:cNvSpPr/>
            <p:nvPr/>
          </p:nvSpPr>
          <p:spPr>
            <a:xfrm>
              <a:off x="3502025" y="698501"/>
              <a:ext cx="504826" cy="428626"/>
            </a:xfrm>
            <a:custGeom>
              <a:avLst/>
              <a:gdLst/>
              <a:ahLst/>
              <a:cxnLst/>
              <a:rect l="0" t="0" r="0" b="0"/>
              <a:pathLst>
                <a:path w="504826" h="428626">
                  <a:moveTo>
                    <a:pt x="485775" y="238125"/>
                  </a:moveTo>
                  <a:lnTo>
                    <a:pt x="466725" y="247650"/>
                  </a:lnTo>
                  <a:lnTo>
                    <a:pt x="428625" y="323850"/>
                  </a:lnTo>
                  <a:lnTo>
                    <a:pt x="438150" y="361950"/>
                  </a:lnTo>
                  <a:lnTo>
                    <a:pt x="400050" y="371475"/>
                  </a:lnTo>
                  <a:lnTo>
                    <a:pt x="381000" y="352425"/>
                  </a:lnTo>
                  <a:lnTo>
                    <a:pt x="361950" y="371475"/>
                  </a:lnTo>
                  <a:lnTo>
                    <a:pt x="333375" y="342900"/>
                  </a:lnTo>
                  <a:lnTo>
                    <a:pt x="295275" y="381000"/>
                  </a:lnTo>
                  <a:lnTo>
                    <a:pt x="314325" y="400050"/>
                  </a:lnTo>
                  <a:lnTo>
                    <a:pt x="304800" y="428625"/>
                  </a:lnTo>
                  <a:lnTo>
                    <a:pt x="276225" y="419100"/>
                  </a:lnTo>
                  <a:lnTo>
                    <a:pt x="257175" y="428625"/>
                  </a:lnTo>
                  <a:lnTo>
                    <a:pt x="228600" y="409575"/>
                  </a:lnTo>
                  <a:lnTo>
                    <a:pt x="219075" y="381000"/>
                  </a:lnTo>
                  <a:lnTo>
                    <a:pt x="238125" y="371475"/>
                  </a:lnTo>
                  <a:lnTo>
                    <a:pt x="228600" y="342900"/>
                  </a:lnTo>
                  <a:lnTo>
                    <a:pt x="257175" y="342900"/>
                  </a:lnTo>
                  <a:lnTo>
                    <a:pt x="266700" y="323850"/>
                  </a:lnTo>
                  <a:lnTo>
                    <a:pt x="247650" y="304800"/>
                  </a:lnTo>
                  <a:lnTo>
                    <a:pt x="171450" y="295275"/>
                  </a:lnTo>
                  <a:lnTo>
                    <a:pt x="152400" y="323850"/>
                  </a:lnTo>
                  <a:lnTo>
                    <a:pt x="95250" y="352425"/>
                  </a:lnTo>
                  <a:lnTo>
                    <a:pt x="38100" y="352425"/>
                  </a:lnTo>
                  <a:lnTo>
                    <a:pt x="38100" y="323850"/>
                  </a:lnTo>
                  <a:lnTo>
                    <a:pt x="66675" y="304800"/>
                  </a:lnTo>
                  <a:lnTo>
                    <a:pt x="57150" y="266700"/>
                  </a:lnTo>
                  <a:lnTo>
                    <a:pt x="9525" y="238125"/>
                  </a:lnTo>
                  <a:lnTo>
                    <a:pt x="38100" y="171450"/>
                  </a:lnTo>
                  <a:lnTo>
                    <a:pt x="19050" y="133350"/>
                  </a:lnTo>
                  <a:lnTo>
                    <a:pt x="0" y="104775"/>
                  </a:lnTo>
                  <a:lnTo>
                    <a:pt x="28575" y="76200"/>
                  </a:lnTo>
                  <a:lnTo>
                    <a:pt x="76200" y="114300"/>
                  </a:lnTo>
                  <a:lnTo>
                    <a:pt x="190500" y="95250"/>
                  </a:lnTo>
                  <a:lnTo>
                    <a:pt x="209550" y="76200"/>
                  </a:lnTo>
                  <a:lnTo>
                    <a:pt x="180975" y="28575"/>
                  </a:lnTo>
                  <a:lnTo>
                    <a:pt x="219075" y="0"/>
                  </a:lnTo>
                  <a:lnTo>
                    <a:pt x="219075" y="19050"/>
                  </a:lnTo>
                  <a:lnTo>
                    <a:pt x="247650" y="28575"/>
                  </a:lnTo>
                  <a:lnTo>
                    <a:pt x="257175" y="9525"/>
                  </a:lnTo>
                  <a:lnTo>
                    <a:pt x="276225" y="28575"/>
                  </a:lnTo>
                  <a:lnTo>
                    <a:pt x="238125" y="38100"/>
                  </a:lnTo>
                  <a:lnTo>
                    <a:pt x="238125" y="57150"/>
                  </a:lnTo>
                  <a:lnTo>
                    <a:pt x="285750" y="38100"/>
                  </a:lnTo>
                  <a:lnTo>
                    <a:pt x="304800" y="57150"/>
                  </a:lnTo>
                  <a:lnTo>
                    <a:pt x="285750" y="104775"/>
                  </a:lnTo>
                  <a:lnTo>
                    <a:pt x="295275" y="123825"/>
                  </a:lnTo>
                  <a:lnTo>
                    <a:pt x="295275" y="152400"/>
                  </a:lnTo>
                  <a:lnTo>
                    <a:pt x="361950" y="171450"/>
                  </a:lnTo>
                  <a:lnTo>
                    <a:pt x="371475" y="133350"/>
                  </a:lnTo>
                  <a:lnTo>
                    <a:pt x="400050" y="152400"/>
                  </a:lnTo>
                  <a:lnTo>
                    <a:pt x="409575" y="123825"/>
                  </a:lnTo>
                  <a:lnTo>
                    <a:pt x="476250" y="123825"/>
                  </a:lnTo>
                  <a:lnTo>
                    <a:pt x="476250" y="104775"/>
                  </a:lnTo>
                  <a:lnTo>
                    <a:pt x="495300" y="114300"/>
                  </a:lnTo>
                  <a:lnTo>
                    <a:pt x="504825" y="161925"/>
                  </a:lnTo>
                  <a:lnTo>
                    <a:pt x="485775" y="18097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" name="Miasto Darłowo"/>
            <p:cNvSpPr/>
            <p:nvPr/>
          </p:nvSpPr>
          <p:spPr>
            <a:xfrm>
              <a:off x="3473450" y="479426"/>
              <a:ext cx="114301" cy="114301"/>
            </a:xfrm>
            <a:custGeom>
              <a:avLst/>
              <a:gdLst/>
              <a:ahLst/>
              <a:cxnLst/>
              <a:rect l="0" t="0" r="0" b="0"/>
              <a:pathLst>
                <a:path w="114301" h="114301">
                  <a:moveTo>
                    <a:pt x="38100" y="47625"/>
                  </a:moveTo>
                  <a:lnTo>
                    <a:pt x="57150" y="0"/>
                  </a:lnTo>
                  <a:lnTo>
                    <a:pt x="66675" y="28575"/>
                  </a:lnTo>
                  <a:lnTo>
                    <a:pt x="95250" y="28575"/>
                  </a:lnTo>
                  <a:lnTo>
                    <a:pt x="114300" y="95250"/>
                  </a:lnTo>
                  <a:lnTo>
                    <a:pt x="104775" y="114300"/>
                  </a:lnTo>
                  <a:lnTo>
                    <a:pt x="19050" y="95250"/>
                  </a:lnTo>
                  <a:lnTo>
                    <a:pt x="0" y="762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2" name="MG Polanów"/>
            <p:cNvSpPr/>
            <p:nvPr/>
          </p:nvSpPr>
          <p:spPr>
            <a:xfrm>
              <a:off x="3530600" y="946151"/>
              <a:ext cx="581026" cy="657226"/>
            </a:xfrm>
            <a:custGeom>
              <a:avLst/>
              <a:gdLst/>
              <a:ahLst/>
              <a:cxnLst/>
              <a:rect l="0" t="0" r="0" b="0"/>
              <a:pathLst>
                <a:path w="581026" h="657226">
                  <a:moveTo>
                    <a:pt x="228600" y="180975"/>
                  </a:moveTo>
                  <a:lnTo>
                    <a:pt x="200025" y="161925"/>
                  </a:lnTo>
                  <a:lnTo>
                    <a:pt x="200025" y="200025"/>
                  </a:lnTo>
                  <a:lnTo>
                    <a:pt x="142875" y="209550"/>
                  </a:lnTo>
                  <a:lnTo>
                    <a:pt x="133350" y="171450"/>
                  </a:lnTo>
                  <a:lnTo>
                    <a:pt x="57150" y="180975"/>
                  </a:lnTo>
                  <a:lnTo>
                    <a:pt x="19050" y="161925"/>
                  </a:lnTo>
                  <a:lnTo>
                    <a:pt x="19050" y="180975"/>
                  </a:lnTo>
                  <a:lnTo>
                    <a:pt x="19050" y="228600"/>
                  </a:lnTo>
                  <a:lnTo>
                    <a:pt x="0" y="238125"/>
                  </a:lnTo>
                  <a:lnTo>
                    <a:pt x="9525" y="257175"/>
                  </a:lnTo>
                  <a:lnTo>
                    <a:pt x="28575" y="276225"/>
                  </a:lnTo>
                  <a:lnTo>
                    <a:pt x="28575" y="295275"/>
                  </a:lnTo>
                  <a:lnTo>
                    <a:pt x="57150" y="314325"/>
                  </a:lnTo>
                  <a:lnTo>
                    <a:pt x="104775" y="304800"/>
                  </a:lnTo>
                  <a:lnTo>
                    <a:pt x="95250" y="381000"/>
                  </a:lnTo>
                  <a:lnTo>
                    <a:pt x="76200" y="390525"/>
                  </a:lnTo>
                  <a:lnTo>
                    <a:pt x="85725" y="428625"/>
                  </a:lnTo>
                  <a:lnTo>
                    <a:pt x="104775" y="438150"/>
                  </a:lnTo>
                  <a:lnTo>
                    <a:pt x="95250" y="504825"/>
                  </a:lnTo>
                  <a:lnTo>
                    <a:pt x="114300" y="514350"/>
                  </a:lnTo>
                  <a:lnTo>
                    <a:pt x="161925" y="495300"/>
                  </a:lnTo>
                  <a:lnTo>
                    <a:pt x="200025" y="466725"/>
                  </a:lnTo>
                  <a:lnTo>
                    <a:pt x="304800" y="428625"/>
                  </a:lnTo>
                  <a:lnTo>
                    <a:pt x="352425" y="495300"/>
                  </a:lnTo>
                  <a:lnTo>
                    <a:pt x="342900" y="533400"/>
                  </a:lnTo>
                  <a:lnTo>
                    <a:pt x="361950" y="561975"/>
                  </a:lnTo>
                  <a:lnTo>
                    <a:pt x="390525" y="552450"/>
                  </a:lnTo>
                  <a:lnTo>
                    <a:pt x="495300" y="657225"/>
                  </a:lnTo>
                  <a:lnTo>
                    <a:pt x="561975" y="657225"/>
                  </a:lnTo>
                  <a:lnTo>
                    <a:pt x="561975" y="609600"/>
                  </a:lnTo>
                  <a:lnTo>
                    <a:pt x="533400" y="581025"/>
                  </a:lnTo>
                  <a:lnTo>
                    <a:pt x="561975" y="542925"/>
                  </a:lnTo>
                  <a:lnTo>
                    <a:pt x="561975" y="504825"/>
                  </a:lnTo>
                  <a:lnTo>
                    <a:pt x="581025" y="495300"/>
                  </a:lnTo>
                  <a:lnTo>
                    <a:pt x="571500" y="457200"/>
                  </a:lnTo>
                  <a:lnTo>
                    <a:pt x="552450" y="428625"/>
                  </a:lnTo>
                  <a:lnTo>
                    <a:pt x="533400" y="400050"/>
                  </a:lnTo>
                  <a:lnTo>
                    <a:pt x="542925" y="371475"/>
                  </a:lnTo>
                  <a:lnTo>
                    <a:pt x="561975" y="390525"/>
                  </a:lnTo>
                  <a:lnTo>
                    <a:pt x="561975" y="352425"/>
                  </a:lnTo>
                  <a:lnTo>
                    <a:pt x="533400" y="333375"/>
                  </a:lnTo>
                  <a:lnTo>
                    <a:pt x="514350" y="285750"/>
                  </a:lnTo>
                  <a:lnTo>
                    <a:pt x="523875" y="257175"/>
                  </a:lnTo>
                  <a:lnTo>
                    <a:pt x="495300" y="209550"/>
                  </a:lnTo>
                  <a:lnTo>
                    <a:pt x="457200" y="200025"/>
                  </a:lnTo>
                  <a:lnTo>
                    <a:pt x="457200" y="180975"/>
                  </a:lnTo>
                  <a:lnTo>
                    <a:pt x="466725" y="142875"/>
                  </a:lnTo>
                  <a:lnTo>
                    <a:pt x="438150" y="123825"/>
                  </a:lnTo>
                  <a:lnTo>
                    <a:pt x="438150" y="104775"/>
                  </a:lnTo>
                  <a:lnTo>
                    <a:pt x="457200" y="85725"/>
                  </a:lnTo>
                  <a:lnTo>
                    <a:pt x="466725" y="57150"/>
                  </a:lnTo>
                  <a:lnTo>
                    <a:pt x="438150" y="38100"/>
                  </a:lnTo>
                  <a:lnTo>
                    <a:pt x="447675" y="19050"/>
                  </a:lnTo>
                  <a:lnTo>
                    <a:pt x="438150" y="0"/>
                  </a:lnTo>
                  <a:lnTo>
                    <a:pt x="400050" y="76200"/>
                  </a:lnTo>
                  <a:lnTo>
                    <a:pt x="409575" y="114300"/>
                  </a:lnTo>
                  <a:lnTo>
                    <a:pt x="371475" y="123825"/>
                  </a:lnTo>
                  <a:lnTo>
                    <a:pt x="352425" y="104775"/>
                  </a:lnTo>
                  <a:lnTo>
                    <a:pt x="333375" y="123825"/>
                  </a:lnTo>
                  <a:lnTo>
                    <a:pt x="304800" y="95250"/>
                  </a:lnTo>
                  <a:lnTo>
                    <a:pt x="266700" y="133350"/>
                  </a:lnTo>
                  <a:lnTo>
                    <a:pt x="285750" y="152400"/>
                  </a:lnTo>
                  <a:lnTo>
                    <a:pt x="276225" y="180975"/>
                  </a:lnTo>
                  <a:lnTo>
                    <a:pt x="247650" y="1714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3" name="MG Sianów"/>
            <p:cNvSpPr/>
            <p:nvPr/>
          </p:nvSpPr>
          <p:spPr>
            <a:xfrm>
              <a:off x="3216275" y="774701"/>
              <a:ext cx="552451" cy="466726"/>
            </a:xfrm>
            <a:custGeom>
              <a:avLst/>
              <a:gdLst/>
              <a:ahLst/>
              <a:cxnLst/>
              <a:rect l="0" t="0" r="0" b="0"/>
              <a:pathLst>
                <a:path w="552451" h="466726">
                  <a:moveTo>
                    <a:pt x="342900" y="447675"/>
                  </a:moveTo>
                  <a:lnTo>
                    <a:pt x="342900" y="466725"/>
                  </a:lnTo>
                  <a:lnTo>
                    <a:pt x="276225" y="438150"/>
                  </a:lnTo>
                  <a:lnTo>
                    <a:pt x="238125" y="381000"/>
                  </a:lnTo>
                  <a:lnTo>
                    <a:pt x="200025" y="361950"/>
                  </a:lnTo>
                  <a:lnTo>
                    <a:pt x="180975" y="409575"/>
                  </a:lnTo>
                  <a:lnTo>
                    <a:pt x="142875" y="400050"/>
                  </a:lnTo>
                  <a:lnTo>
                    <a:pt x="161925" y="381000"/>
                  </a:lnTo>
                  <a:lnTo>
                    <a:pt x="142875" y="361950"/>
                  </a:lnTo>
                  <a:lnTo>
                    <a:pt x="190500" y="314325"/>
                  </a:lnTo>
                  <a:lnTo>
                    <a:pt x="171450" y="276225"/>
                  </a:lnTo>
                  <a:lnTo>
                    <a:pt x="142875" y="285750"/>
                  </a:lnTo>
                  <a:lnTo>
                    <a:pt x="123825" y="266700"/>
                  </a:lnTo>
                  <a:lnTo>
                    <a:pt x="76200" y="266700"/>
                  </a:lnTo>
                  <a:lnTo>
                    <a:pt x="47625" y="247650"/>
                  </a:lnTo>
                  <a:lnTo>
                    <a:pt x="0" y="285750"/>
                  </a:lnTo>
                  <a:lnTo>
                    <a:pt x="0" y="238125"/>
                  </a:lnTo>
                  <a:lnTo>
                    <a:pt x="47625" y="209550"/>
                  </a:lnTo>
                  <a:lnTo>
                    <a:pt x="47625" y="114300"/>
                  </a:lnTo>
                  <a:lnTo>
                    <a:pt x="38100" y="85725"/>
                  </a:lnTo>
                  <a:lnTo>
                    <a:pt x="76200" y="66675"/>
                  </a:lnTo>
                  <a:lnTo>
                    <a:pt x="76200" y="47625"/>
                  </a:lnTo>
                  <a:lnTo>
                    <a:pt x="104775" y="38100"/>
                  </a:lnTo>
                  <a:lnTo>
                    <a:pt x="123825" y="0"/>
                  </a:lnTo>
                  <a:lnTo>
                    <a:pt x="142875" y="0"/>
                  </a:lnTo>
                  <a:lnTo>
                    <a:pt x="142875" y="28575"/>
                  </a:lnTo>
                  <a:lnTo>
                    <a:pt x="190500" y="28575"/>
                  </a:lnTo>
                  <a:lnTo>
                    <a:pt x="209550" y="114300"/>
                  </a:lnTo>
                  <a:lnTo>
                    <a:pt x="285750" y="114300"/>
                  </a:lnTo>
                  <a:lnTo>
                    <a:pt x="304800" y="57150"/>
                  </a:lnTo>
                  <a:lnTo>
                    <a:pt x="323850" y="95250"/>
                  </a:lnTo>
                  <a:lnTo>
                    <a:pt x="295275" y="161925"/>
                  </a:lnTo>
                  <a:lnTo>
                    <a:pt x="342900" y="190500"/>
                  </a:lnTo>
                  <a:lnTo>
                    <a:pt x="352425" y="228600"/>
                  </a:lnTo>
                  <a:lnTo>
                    <a:pt x="323850" y="247650"/>
                  </a:lnTo>
                  <a:lnTo>
                    <a:pt x="323850" y="276225"/>
                  </a:lnTo>
                  <a:lnTo>
                    <a:pt x="381000" y="276225"/>
                  </a:lnTo>
                  <a:lnTo>
                    <a:pt x="438150" y="247650"/>
                  </a:lnTo>
                  <a:lnTo>
                    <a:pt x="457200" y="219075"/>
                  </a:lnTo>
                  <a:lnTo>
                    <a:pt x="533400" y="228600"/>
                  </a:lnTo>
                  <a:lnTo>
                    <a:pt x="552450" y="247650"/>
                  </a:lnTo>
                  <a:lnTo>
                    <a:pt x="542925" y="266700"/>
                  </a:lnTo>
                  <a:lnTo>
                    <a:pt x="514350" y="266700"/>
                  </a:lnTo>
                  <a:lnTo>
                    <a:pt x="523875" y="295275"/>
                  </a:lnTo>
                  <a:lnTo>
                    <a:pt x="504825" y="304800"/>
                  </a:lnTo>
                  <a:lnTo>
                    <a:pt x="514350" y="333375"/>
                  </a:lnTo>
                  <a:lnTo>
                    <a:pt x="514350" y="371475"/>
                  </a:lnTo>
                  <a:lnTo>
                    <a:pt x="457200" y="381000"/>
                  </a:lnTo>
                  <a:lnTo>
                    <a:pt x="447675" y="342900"/>
                  </a:lnTo>
                  <a:lnTo>
                    <a:pt x="371475" y="352425"/>
                  </a:lnTo>
                  <a:lnTo>
                    <a:pt x="333375" y="333375"/>
                  </a:lnTo>
                  <a:lnTo>
                    <a:pt x="333375" y="400050"/>
                  </a:lnTo>
                  <a:lnTo>
                    <a:pt x="314325" y="409575"/>
                  </a:lnTo>
                  <a:lnTo>
                    <a:pt x="323850" y="428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4" name="G. Manowo"/>
            <p:cNvSpPr/>
            <p:nvPr/>
          </p:nvSpPr>
          <p:spPr>
            <a:xfrm>
              <a:off x="3225800" y="1136651"/>
              <a:ext cx="409576" cy="352426"/>
            </a:xfrm>
            <a:custGeom>
              <a:avLst/>
              <a:gdLst/>
              <a:ahLst/>
              <a:cxnLst/>
              <a:rect l="0" t="0" r="0" b="0"/>
              <a:pathLst>
                <a:path w="409576" h="352426">
                  <a:moveTo>
                    <a:pt x="409575" y="247650"/>
                  </a:moveTo>
                  <a:lnTo>
                    <a:pt x="400050" y="314325"/>
                  </a:lnTo>
                  <a:lnTo>
                    <a:pt x="381000" y="304800"/>
                  </a:lnTo>
                  <a:lnTo>
                    <a:pt x="352425" y="323850"/>
                  </a:lnTo>
                  <a:lnTo>
                    <a:pt x="304800" y="295275"/>
                  </a:lnTo>
                  <a:lnTo>
                    <a:pt x="266700" y="323850"/>
                  </a:lnTo>
                  <a:lnTo>
                    <a:pt x="238125" y="333375"/>
                  </a:lnTo>
                  <a:lnTo>
                    <a:pt x="219075" y="352425"/>
                  </a:lnTo>
                  <a:lnTo>
                    <a:pt x="200025" y="333375"/>
                  </a:lnTo>
                  <a:lnTo>
                    <a:pt x="161925" y="295275"/>
                  </a:lnTo>
                  <a:lnTo>
                    <a:pt x="114300" y="276225"/>
                  </a:lnTo>
                  <a:lnTo>
                    <a:pt x="95250" y="257175"/>
                  </a:lnTo>
                  <a:lnTo>
                    <a:pt x="57150" y="257175"/>
                  </a:lnTo>
                  <a:lnTo>
                    <a:pt x="9525" y="171450"/>
                  </a:lnTo>
                  <a:lnTo>
                    <a:pt x="57150" y="114300"/>
                  </a:lnTo>
                  <a:lnTo>
                    <a:pt x="38100" y="95250"/>
                  </a:lnTo>
                  <a:lnTo>
                    <a:pt x="28575" y="57150"/>
                  </a:lnTo>
                  <a:lnTo>
                    <a:pt x="0" y="38100"/>
                  </a:lnTo>
                  <a:lnTo>
                    <a:pt x="57150" y="19050"/>
                  </a:lnTo>
                  <a:lnTo>
                    <a:pt x="95250" y="57150"/>
                  </a:lnTo>
                  <a:lnTo>
                    <a:pt x="171450" y="47625"/>
                  </a:lnTo>
                  <a:lnTo>
                    <a:pt x="190500" y="0"/>
                  </a:lnTo>
                  <a:lnTo>
                    <a:pt x="228600" y="19050"/>
                  </a:lnTo>
                  <a:lnTo>
                    <a:pt x="266700" y="76200"/>
                  </a:lnTo>
                  <a:lnTo>
                    <a:pt x="333375" y="104775"/>
                  </a:lnTo>
                  <a:lnTo>
                    <a:pt x="361950" y="123825"/>
                  </a:lnTo>
                  <a:lnTo>
                    <a:pt x="409575" y="114300"/>
                  </a:lnTo>
                  <a:lnTo>
                    <a:pt x="400050" y="190500"/>
                  </a:lnTo>
                  <a:lnTo>
                    <a:pt x="381000" y="200025"/>
                  </a:lnTo>
                  <a:lnTo>
                    <a:pt x="390525" y="2381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5" name="MG Bobolice"/>
            <p:cNvSpPr/>
            <p:nvPr/>
          </p:nvSpPr>
          <p:spPr>
            <a:xfrm>
              <a:off x="3397250" y="1374776"/>
              <a:ext cx="638176" cy="476251"/>
            </a:xfrm>
            <a:custGeom>
              <a:avLst/>
              <a:gdLst/>
              <a:ahLst/>
              <a:cxnLst/>
              <a:rect l="0" t="0" r="0" b="0"/>
              <a:pathLst>
                <a:path w="638176" h="476251">
                  <a:moveTo>
                    <a:pt x="523875" y="123825"/>
                  </a:moveTo>
                  <a:lnTo>
                    <a:pt x="628650" y="228600"/>
                  </a:lnTo>
                  <a:lnTo>
                    <a:pt x="638175" y="266700"/>
                  </a:lnTo>
                  <a:lnTo>
                    <a:pt x="533400" y="323850"/>
                  </a:lnTo>
                  <a:lnTo>
                    <a:pt x="571500" y="352425"/>
                  </a:lnTo>
                  <a:lnTo>
                    <a:pt x="571500" y="400050"/>
                  </a:lnTo>
                  <a:lnTo>
                    <a:pt x="590550" y="438150"/>
                  </a:lnTo>
                  <a:lnTo>
                    <a:pt x="590550" y="466725"/>
                  </a:lnTo>
                  <a:lnTo>
                    <a:pt x="571500" y="447675"/>
                  </a:lnTo>
                  <a:lnTo>
                    <a:pt x="542925" y="457200"/>
                  </a:lnTo>
                  <a:lnTo>
                    <a:pt x="504825" y="419100"/>
                  </a:lnTo>
                  <a:lnTo>
                    <a:pt x="485775" y="438150"/>
                  </a:lnTo>
                  <a:lnTo>
                    <a:pt x="447675" y="438150"/>
                  </a:lnTo>
                  <a:lnTo>
                    <a:pt x="428625" y="409575"/>
                  </a:lnTo>
                  <a:lnTo>
                    <a:pt x="400050" y="419100"/>
                  </a:lnTo>
                  <a:lnTo>
                    <a:pt x="400050" y="447675"/>
                  </a:lnTo>
                  <a:lnTo>
                    <a:pt x="371475" y="476250"/>
                  </a:lnTo>
                  <a:lnTo>
                    <a:pt x="342900" y="457200"/>
                  </a:lnTo>
                  <a:lnTo>
                    <a:pt x="314325" y="466725"/>
                  </a:lnTo>
                  <a:lnTo>
                    <a:pt x="295275" y="447675"/>
                  </a:lnTo>
                  <a:lnTo>
                    <a:pt x="285750" y="428625"/>
                  </a:lnTo>
                  <a:lnTo>
                    <a:pt x="238125" y="409575"/>
                  </a:lnTo>
                  <a:lnTo>
                    <a:pt x="209550" y="428625"/>
                  </a:lnTo>
                  <a:lnTo>
                    <a:pt x="180975" y="428625"/>
                  </a:lnTo>
                  <a:lnTo>
                    <a:pt x="180975" y="409575"/>
                  </a:lnTo>
                  <a:lnTo>
                    <a:pt x="200025" y="390525"/>
                  </a:lnTo>
                  <a:lnTo>
                    <a:pt x="180975" y="371475"/>
                  </a:lnTo>
                  <a:lnTo>
                    <a:pt x="200025" y="352425"/>
                  </a:lnTo>
                  <a:lnTo>
                    <a:pt x="190500" y="323850"/>
                  </a:lnTo>
                  <a:lnTo>
                    <a:pt x="209550" y="304800"/>
                  </a:lnTo>
                  <a:lnTo>
                    <a:pt x="171450" y="285750"/>
                  </a:lnTo>
                  <a:lnTo>
                    <a:pt x="161925" y="257175"/>
                  </a:lnTo>
                  <a:lnTo>
                    <a:pt x="133350" y="247650"/>
                  </a:lnTo>
                  <a:lnTo>
                    <a:pt x="114300" y="266700"/>
                  </a:lnTo>
                  <a:lnTo>
                    <a:pt x="85725" y="266700"/>
                  </a:lnTo>
                  <a:lnTo>
                    <a:pt x="76200" y="247650"/>
                  </a:lnTo>
                  <a:lnTo>
                    <a:pt x="95250" y="209550"/>
                  </a:lnTo>
                  <a:lnTo>
                    <a:pt x="57150" y="228600"/>
                  </a:lnTo>
                  <a:lnTo>
                    <a:pt x="57150" y="257175"/>
                  </a:lnTo>
                  <a:lnTo>
                    <a:pt x="38100" y="247650"/>
                  </a:lnTo>
                  <a:lnTo>
                    <a:pt x="19050" y="219075"/>
                  </a:lnTo>
                  <a:lnTo>
                    <a:pt x="47625" y="171450"/>
                  </a:lnTo>
                  <a:lnTo>
                    <a:pt x="28575" y="152400"/>
                  </a:lnTo>
                  <a:lnTo>
                    <a:pt x="0" y="152400"/>
                  </a:lnTo>
                  <a:lnTo>
                    <a:pt x="0" y="104775"/>
                  </a:lnTo>
                  <a:lnTo>
                    <a:pt x="28575" y="95250"/>
                  </a:lnTo>
                  <a:lnTo>
                    <a:pt x="47625" y="114300"/>
                  </a:lnTo>
                  <a:lnTo>
                    <a:pt x="66675" y="95250"/>
                  </a:lnTo>
                  <a:lnTo>
                    <a:pt x="95250" y="85725"/>
                  </a:lnTo>
                  <a:lnTo>
                    <a:pt x="133350" y="57150"/>
                  </a:lnTo>
                  <a:lnTo>
                    <a:pt x="180975" y="85725"/>
                  </a:lnTo>
                  <a:lnTo>
                    <a:pt x="209550" y="66675"/>
                  </a:lnTo>
                  <a:lnTo>
                    <a:pt x="228600" y="76200"/>
                  </a:lnTo>
                  <a:lnTo>
                    <a:pt x="247650" y="85725"/>
                  </a:lnTo>
                  <a:lnTo>
                    <a:pt x="295275" y="66675"/>
                  </a:lnTo>
                  <a:lnTo>
                    <a:pt x="333375" y="38100"/>
                  </a:lnTo>
                  <a:lnTo>
                    <a:pt x="438150" y="0"/>
                  </a:lnTo>
                  <a:lnTo>
                    <a:pt x="485775" y="66675"/>
                  </a:lnTo>
                  <a:lnTo>
                    <a:pt x="476250" y="104775"/>
                  </a:lnTo>
                  <a:lnTo>
                    <a:pt x="495300" y="1333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6" name="Miasto Koszalin"/>
            <p:cNvSpPr/>
            <p:nvPr/>
          </p:nvSpPr>
          <p:spPr>
            <a:xfrm>
              <a:off x="3111500" y="1003301"/>
              <a:ext cx="295276" cy="228601"/>
            </a:xfrm>
            <a:custGeom>
              <a:avLst/>
              <a:gdLst/>
              <a:ahLst/>
              <a:cxnLst/>
              <a:rect l="0" t="0" r="0" b="0"/>
              <a:pathLst>
                <a:path w="295276" h="228601">
                  <a:moveTo>
                    <a:pt x="142875" y="190500"/>
                  </a:moveTo>
                  <a:lnTo>
                    <a:pt x="152400" y="228600"/>
                  </a:lnTo>
                  <a:lnTo>
                    <a:pt x="104775" y="228600"/>
                  </a:lnTo>
                  <a:lnTo>
                    <a:pt x="104775" y="190500"/>
                  </a:lnTo>
                  <a:lnTo>
                    <a:pt x="85725" y="180975"/>
                  </a:lnTo>
                  <a:lnTo>
                    <a:pt x="66675" y="142875"/>
                  </a:lnTo>
                  <a:lnTo>
                    <a:pt x="38100" y="142875"/>
                  </a:lnTo>
                  <a:lnTo>
                    <a:pt x="0" y="85725"/>
                  </a:lnTo>
                  <a:lnTo>
                    <a:pt x="0" y="66675"/>
                  </a:lnTo>
                  <a:lnTo>
                    <a:pt x="19050" y="0"/>
                  </a:lnTo>
                  <a:lnTo>
                    <a:pt x="47625" y="0"/>
                  </a:lnTo>
                  <a:lnTo>
                    <a:pt x="66675" y="19050"/>
                  </a:lnTo>
                  <a:lnTo>
                    <a:pt x="104775" y="9525"/>
                  </a:lnTo>
                  <a:lnTo>
                    <a:pt x="104775" y="57150"/>
                  </a:lnTo>
                  <a:lnTo>
                    <a:pt x="152400" y="19050"/>
                  </a:lnTo>
                  <a:lnTo>
                    <a:pt x="180975" y="38100"/>
                  </a:lnTo>
                  <a:lnTo>
                    <a:pt x="228600" y="38100"/>
                  </a:lnTo>
                  <a:lnTo>
                    <a:pt x="247650" y="57150"/>
                  </a:lnTo>
                  <a:lnTo>
                    <a:pt x="276225" y="47625"/>
                  </a:lnTo>
                  <a:lnTo>
                    <a:pt x="295275" y="85725"/>
                  </a:lnTo>
                  <a:lnTo>
                    <a:pt x="247650" y="133350"/>
                  </a:lnTo>
                  <a:lnTo>
                    <a:pt x="266700" y="152400"/>
                  </a:lnTo>
                  <a:lnTo>
                    <a:pt x="247650" y="171450"/>
                  </a:lnTo>
                  <a:lnTo>
                    <a:pt x="285750" y="180975"/>
                  </a:lnTo>
                  <a:lnTo>
                    <a:pt x="209550" y="190500"/>
                  </a:lnTo>
                  <a:lnTo>
                    <a:pt x="171450" y="152400"/>
                  </a:lnTo>
                  <a:lnTo>
                    <a:pt x="114300" y="1714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7" name="G. Świeszyno"/>
            <p:cNvSpPr/>
            <p:nvPr/>
          </p:nvSpPr>
          <p:spPr>
            <a:xfrm>
              <a:off x="3063875" y="1146176"/>
              <a:ext cx="361951" cy="390526"/>
            </a:xfrm>
            <a:custGeom>
              <a:avLst/>
              <a:gdLst/>
              <a:ahLst/>
              <a:cxnLst/>
              <a:rect l="0" t="0" r="0" b="0"/>
              <a:pathLst>
                <a:path w="361951" h="390526">
                  <a:moveTo>
                    <a:pt x="333375" y="333375"/>
                  </a:moveTo>
                  <a:lnTo>
                    <a:pt x="333375" y="381000"/>
                  </a:lnTo>
                  <a:lnTo>
                    <a:pt x="285750" y="371475"/>
                  </a:lnTo>
                  <a:lnTo>
                    <a:pt x="228600" y="390525"/>
                  </a:lnTo>
                  <a:lnTo>
                    <a:pt x="152400" y="323850"/>
                  </a:lnTo>
                  <a:lnTo>
                    <a:pt x="57150" y="276225"/>
                  </a:lnTo>
                  <a:lnTo>
                    <a:pt x="47625" y="238125"/>
                  </a:lnTo>
                  <a:lnTo>
                    <a:pt x="19050" y="209550"/>
                  </a:lnTo>
                  <a:lnTo>
                    <a:pt x="0" y="152400"/>
                  </a:lnTo>
                  <a:lnTo>
                    <a:pt x="28575" y="133350"/>
                  </a:lnTo>
                  <a:lnTo>
                    <a:pt x="38100" y="85725"/>
                  </a:lnTo>
                  <a:lnTo>
                    <a:pt x="76200" y="57150"/>
                  </a:lnTo>
                  <a:lnTo>
                    <a:pt x="76200" y="28575"/>
                  </a:lnTo>
                  <a:lnTo>
                    <a:pt x="114300" y="0"/>
                  </a:lnTo>
                  <a:lnTo>
                    <a:pt x="133350" y="38100"/>
                  </a:lnTo>
                  <a:lnTo>
                    <a:pt x="152400" y="47625"/>
                  </a:lnTo>
                  <a:lnTo>
                    <a:pt x="152400" y="85725"/>
                  </a:lnTo>
                  <a:lnTo>
                    <a:pt x="200025" y="85725"/>
                  </a:lnTo>
                  <a:lnTo>
                    <a:pt x="219075" y="104775"/>
                  </a:lnTo>
                  <a:lnTo>
                    <a:pt x="171450" y="161925"/>
                  </a:lnTo>
                  <a:lnTo>
                    <a:pt x="219075" y="247650"/>
                  </a:lnTo>
                  <a:lnTo>
                    <a:pt x="257175" y="247650"/>
                  </a:lnTo>
                  <a:lnTo>
                    <a:pt x="276225" y="266700"/>
                  </a:lnTo>
                  <a:lnTo>
                    <a:pt x="323850" y="285750"/>
                  </a:lnTo>
                  <a:lnTo>
                    <a:pt x="361950" y="3238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8" name="G. Biesiekierz"/>
            <p:cNvSpPr/>
            <p:nvPr/>
          </p:nvSpPr>
          <p:spPr>
            <a:xfrm>
              <a:off x="2816225" y="1089026"/>
              <a:ext cx="361951" cy="323851"/>
            </a:xfrm>
            <a:custGeom>
              <a:avLst/>
              <a:gdLst/>
              <a:ahLst/>
              <a:cxnLst/>
              <a:rect l="0" t="0" r="0" b="0"/>
              <a:pathLst>
                <a:path w="361951" h="323851">
                  <a:moveTo>
                    <a:pt x="276225" y="190500"/>
                  </a:moveTo>
                  <a:lnTo>
                    <a:pt x="247650" y="209550"/>
                  </a:lnTo>
                  <a:lnTo>
                    <a:pt x="228600" y="209550"/>
                  </a:lnTo>
                  <a:lnTo>
                    <a:pt x="200025" y="266700"/>
                  </a:lnTo>
                  <a:lnTo>
                    <a:pt x="142875" y="304800"/>
                  </a:lnTo>
                  <a:lnTo>
                    <a:pt x="123825" y="285750"/>
                  </a:lnTo>
                  <a:lnTo>
                    <a:pt x="57150" y="323850"/>
                  </a:lnTo>
                  <a:lnTo>
                    <a:pt x="47625" y="295275"/>
                  </a:lnTo>
                  <a:lnTo>
                    <a:pt x="28575" y="304800"/>
                  </a:lnTo>
                  <a:lnTo>
                    <a:pt x="0" y="285750"/>
                  </a:lnTo>
                  <a:lnTo>
                    <a:pt x="0" y="257175"/>
                  </a:lnTo>
                  <a:lnTo>
                    <a:pt x="28575" y="228600"/>
                  </a:lnTo>
                  <a:lnTo>
                    <a:pt x="9525" y="200025"/>
                  </a:lnTo>
                  <a:lnTo>
                    <a:pt x="19050" y="152400"/>
                  </a:lnTo>
                  <a:lnTo>
                    <a:pt x="57150" y="152400"/>
                  </a:lnTo>
                  <a:lnTo>
                    <a:pt x="66675" y="123825"/>
                  </a:lnTo>
                  <a:lnTo>
                    <a:pt x="123825" y="142875"/>
                  </a:lnTo>
                  <a:lnTo>
                    <a:pt x="123825" y="114300"/>
                  </a:lnTo>
                  <a:lnTo>
                    <a:pt x="114300" y="85725"/>
                  </a:lnTo>
                  <a:lnTo>
                    <a:pt x="161925" y="76200"/>
                  </a:lnTo>
                  <a:lnTo>
                    <a:pt x="180975" y="28575"/>
                  </a:lnTo>
                  <a:lnTo>
                    <a:pt x="295275" y="0"/>
                  </a:lnTo>
                  <a:lnTo>
                    <a:pt x="333375" y="57150"/>
                  </a:lnTo>
                  <a:lnTo>
                    <a:pt x="361950" y="57150"/>
                  </a:lnTo>
                  <a:lnTo>
                    <a:pt x="323850" y="85725"/>
                  </a:lnTo>
                  <a:lnTo>
                    <a:pt x="323850" y="114300"/>
                  </a:lnTo>
                  <a:lnTo>
                    <a:pt x="285750" y="1428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9" name="G. Będzino"/>
            <p:cNvSpPr/>
            <p:nvPr/>
          </p:nvSpPr>
          <p:spPr>
            <a:xfrm>
              <a:off x="2654300" y="955676"/>
              <a:ext cx="504826" cy="285751"/>
            </a:xfrm>
            <a:custGeom>
              <a:avLst/>
              <a:gdLst/>
              <a:ahLst/>
              <a:cxnLst/>
              <a:rect l="0" t="0" r="0" b="0"/>
              <a:pathLst>
                <a:path w="504826" h="285751">
                  <a:moveTo>
                    <a:pt x="219075" y="285750"/>
                  </a:moveTo>
                  <a:lnTo>
                    <a:pt x="180975" y="285750"/>
                  </a:lnTo>
                  <a:lnTo>
                    <a:pt x="104775" y="276225"/>
                  </a:lnTo>
                  <a:lnTo>
                    <a:pt x="66675" y="257175"/>
                  </a:lnTo>
                  <a:lnTo>
                    <a:pt x="9525" y="171450"/>
                  </a:lnTo>
                  <a:lnTo>
                    <a:pt x="28575" y="142875"/>
                  </a:lnTo>
                  <a:lnTo>
                    <a:pt x="9525" y="123825"/>
                  </a:lnTo>
                  <a:lnTo>
                    <a:pt x="28575" y="104775"/>
                  </a:lnTo>
                  <a:lnTo>
                    <a:pt x="0" y="76200"/>
                  </a:lnTo>
                  <a:lnTo>
                    <a:pt x="47625" y="47625"/>
                  </a:lnTo>
                  <a:lnTo>
                    <a:pt x="95250" y="38100"/>
                  </a:lnTo>
                  <a:lnTo>
                    <a:pt x="123825" y="66675"/>
                  </a:lnTo>
                  <a:lnTo>
                    <a:pt x="161925" y="57150"/>
                  </a:lnTo>
                  <a:lnTo>
                    <a:pt x="257175" y="66675"/>
                  </a:lnTo>
                  <a:lnTo>
                    <a:pt x="257175" y="47625"/>
                  </a:lnTo>
                  <a:lnTo>
                    <a:pt x="295275" y="57150"/>
                  </a:lnTo>
                  <a:lnTo>
                    <a:pt x="323850" y="47625"/>
                  </a:lnTo>
                  <a:lnTo>
                    <a:pt x="342900" y="66675"/>
                  </a:lnTo>
                  <a:lnTo>
                    <a:pt x="400050" y="28575"/>
                  </a:lnTo>
                  <a:lnTo>
                    <a:pt x="438150" y="19050"/>
                  </a:lnTo>
                  <a:lnTo>
                    <a:pt x="466725" y="0"/>
                  </a:lnTo>
                  <a:lnTo>
                    <a:pt x="495300" y="19050"/>
                  </a:lnTo>
                  <a:lnTo>
                    <a:pt x="504825" y="47625"/>
                  </a:lnTo>
                  <a:lnTo>
                    <a:pt x="476250" y="47625"/>
                  </a:lnTo>
                  <a:lnTo>
                    <a:pt x="457200" y="114300"/>
                  </a:lnTo>
                  <a:lnTo>
                    <a:pt x="457200" y="133350"/>
                  </a:lnTo>
                  <a:lnTo>
                    <a:pt x="342900" y="161925"/>
                  </a:lnTo>
                  <a:lnTo>
                    <a:pt x="323850" y="209550"/>
                  </a:lnTo>
                  <a:lnTo>
                    <a:pt x="276225" y="219075"/>
                  </a:lnTo>
                  <a:lnTo>
                    <a:pt x="285750" y="247650"/>
                  </a:lnTo>
                  <a:lnTo>
                    <a:pt x="285750" y="276225"/>
                  </a:lnTo>
                  <a:lnTo>
                    <a:pt x="228600" y="2571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0" name="MG Mielno"/>
            <p:cNvSpPr/>
            <p:nvPr/>
          </p:nvSpPr>
          <p:spPr>
            <a:xfrm>
              <a:off x="2749550" y="755651"/>
              <a:ext cx="590551" cy="266701"/>
            </a:xfrm>
            <a:custGeom>
              <a:avLst/>
              <a:gdLst/>
              <a:ahLst/>
              <a:cxnLst/>
              <a:rect l="0" t="0" r="0" b="0"/>
              <a:pathLst>
                <a:path w="590551" h="266701">
                  <a:moveTo>
                    <a:pt x="28575" y="266700"/>
                  </a:moveTo>
                  <a:lnTo>
                    <a:pt x="0" y="238125"/>
                  </a:lnTo>
                  <a:lnTo>
                    <a:pt x="95250" y="228600"/>
                  </a:lnTo>
                  <a:lnTo>
                    <a:pt x="200025" y="209550"/>
                  </a:lnTo>
                  <a:lnTo>
                    <a:pt x="228600" y="209550"/>
                  </a:lnTo>
                  <a:lnTo>
                    <a:pt x="361950" y="161925"/>
                  </a:lnTo>
                  <a:lnTo>
                    <a:pt x="438150" y="114300"/>
                  </a:lnTo>
                  <a:lnTo>
                    <a:pt x="504825" y="57150"/>
                  </a:lnTo>
                  <a:lnTo>
                    <a:pt x="561975" y="0"/>
                  </a:lnTo>
                  <a:lnTo>
                    <a:pt x="590550" y="19050"/>
                  </a:lnTo>
                  <a:lnTo>
                    <a:pt x="571500" y="57150"/>
                  </a:lnTo>
                  <a:lnTo>
                    <a:pt x="542925" y="66675"/>
                  </a:lnTo>
                  <a:lnTo>
                    <a:pt x="542925" y="85725"/>
                  </a:lnTo>
                  <a:lnTo>
                    <a:pt x="504825" y="104775"/>
                  </a:lnTo>
                  <a:lnTo>
                    <a:pt x="514350" y="123825"/>
                  </a:lnTo>
                  <a:lnTo>
                    <a:pt x="514350" y="228600"/>
                  </a:lnTo>
                  <a:lnTo>
                    <a:pt x="466725" y="257175"/>
                  </a:lnTo>
                  <a:lnTo>
                    <a:pt x="428625" y="266700"/>
                  </a:lnTo>
                  <a:lnTo>
                    <a:pt x="409575" y="247650"/>
                  </a:lnTo>
                  <a:lnTo>
                    <a:pt x="400050" y="219075"/>
                  </a:lnTo>
                  <a:lnTo>
                    <a:pt x="371475" y="200025"/>
                  </a:lnTo>
                  <a:lnTo>
                    <a:pt x="333375" y="219075"/>
                  </a:lnTo>
                  <a:lnTo>
                    <a:pt x="304800" y="228600"/>
                  </a:lnTo>
                  <a:lnTo>
                    <a:pt x="247650" y="266700"/>
                  </a:lnTo>
                  <a:lnTo>
                    <a:pt x="228600" y="247650"/>
                  </a:lnTo>
                  <a:lnTo>
                    <a:pt x="200025" y="257175"/>
                  </a:lnTo>
                  <a:lnTo>
                    <a:pt x="161925" y="247650"/>
                  </a:lnTo>
                  <a:lnTo>
                    <a:pt x="161925" y="266700"/>
                  </a:lnTo>
                  <a:lnTo>
                    <a:pt x="66675" y="2571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1" name="MG Tychowo"/>
            <p:cNvSpPr/>
            <p:nvPr/>
          </p:nvSpPr>
          <p:spPr>
            <a:xfrm>
              <a:off x="3035300" y="1470026"/>
              <a:ext cx="571501" cy="581026"/>
            </a:xfrm>
            <a:custGeom>
              <a:avLst/>
              <a:gdLst/>
              <a:ahLst/>
              <a:cxnLst/>
              <a:rect l="0" t="0" r="0" b="0"/>
              <a:pathLst>
                <a:path w="571501" h="581026">
                  <a:moveTo>
                    <a:pt x="542925" y="314325"/>
                  </a:moveTo>
                  <a:lnTo>
                    <a:pt x="542925" y="333375"/>
                  </a:lnTo>
                  <a:lnTo>
                    <a:pt x="523875" y="352425"/>
                  </a:lnTo>
                  <a:lnTo>
                    <a:pt x="495300" y="323850"/>
                  </a:lnTo>
                  <a:lnTo>
                    <a:pt x="457200" y="323850"/>
                  </a:lnTo>
                  <a:lnTo>
                    <a:pt x="438150" y="295275"/>
                  </a:lnTo>
                  <a:lnTo>
                    <a:pt x="400050" y="323850"/>
                  </a:lnTo>
                  <a:lnTo>
                    <a:pt x="390525" y="400050"/>
                  </a:lnTo>
                  <a:lnTo>
                    <a:pt x="361950" y="419100"/>
                  </a:lnTo>
                  <a:lnTo>
                    <a:pt x="342900" y="390525"/>
                  </a:lnTo>
                  <a:lnTo>
                    <a:pt x="333375" y="419100"/>
                  </a:lnTo>
                  <a:lnTo>
                    <a:pt x="295275" y="400050"/>
                  </a:lnTo>
                  <a:lnTo>
                    <a:pt x="295275" y="466725"/>
                  </a:lnTo>
                  <a:lnTo>
                    <a:pt x="209550" y="504825"/>
                  </a:lnTo>
                  <a:lnTo>
                    <a:pt x="200025" y="542925"/>
                  </a:lnTo>
                  <a:lnTo>
                    <a:pt x="171450" y="581025"/>
                  </a:lnTo>
                  <a:lnTo>
                    <a:pt x="142875" y="581025"/>
                  </a:lnTo>
                  <a:lnTo>
                    <a:pt x="123825" y="533400"/>
                  </a:lnTo>
                  <a:lnTo>
                    <a:pt x="152400" y="504825"/>
                  </a:lnTo>
                  <a:lnTo>
                    <a:pt x="123825" y="466725"/>
                  </a:lnTo>
                  <a:lnTo>
                    <a:pt x="133350" y="400050"/>
                  </a:lnTo>
                  <a:lnTo>
                    <a:pt x="9525" y="342900"/>
                  </a:lnTo>
                  <a:lnTo>
                    <a:pt x="0" y="314325"/>
                  </a:lnTo>
                  <a:lnTo>
                    <a:pt x="19050" y="285750"/>
                  </a:lnTo>
                  <a:lnTo>
                    <a:pt x="85725" y="266700"/>
                  </a:lnTo>
                  <a:lnTo>
                    <a:pt x="85725" y="247650"/>
                  </a:lnTo>
                  <a:lnTo>
                    <a:pt x="28575" y="228600"/>
                  </a:lnTo>
                  <a:lnTo>
                    <a:pt x="38100" y="161925"/>
                  </a:lnTo>
                  <a:lnTo>
                    <a:pt x="76200" y="114300"/>
                  </a:lnTo>
                  <a:lnTo>
                    <a:pt x="95250" y="123825"/>
                  </a:lnTo>
                  <a:lnTo>
                    <a:pt x="114300" y="104775"/>
                  </a:lnTo>
                  <a:lnTo>
                    <a:pt x="142875" y="104775"/>
                  </a:lnTo>
                  <a:lnTo>
                    <a:pt x="133350" y="76200"/>
                  </a:lnTo>
                  <a:lnTo>
                    <a:pt x="152400" y="76200"/>
                  </a:lnTo>
                  <a:lnTo>
                    <a:pt x="152400" y="47625"/>
                  </a:lnTo>
                  <a:lnTo>
                    <a:pt x="180975" y="47625"/>
                  </a:lnTo>
                  <a:lnTo>
                    <a:pt x="161925" y="28575"/>
                  </a:lnTo>
                  <a:lnTo>
                    <a:pt x="180975" y="0"/>
                  </a:lnTo>
                  <a:lnTo>
                    <a:pt x="257175" y="66675"/>
                  </a:lnTo>
                  <a:lnTo>
                    <a:pt x="314325" y="47625"/>
                  </a:lnTo>
                  <a:lnTo>
                    <a:pt x="361950" y="57150"/>
                  </a:lnTo>
                  <a:lnTo>
                    <a:pt x="390525" y="57150"/>
                  </a:lnTo>
                  <a:lnTo>
                    <a:pt x="409575" y="76200"/>
                  </a:lnTo>
                  <a:lnTo>
                    <a:pt x="381000" y="123825"/>
                  </a:lnTo>
                  <a:lnTo>
                    <a:pt x="400050" y="152400"/>
                  </a:lnTo>
                  <a:lnTo>
                    <a:pt x="419100" y="161925"/>
                  </a:lnTo>
                  <a:lnTo>
                    <a:pt x="419100" y="133350"/>
                  </a:lnTo>
                  <a:lnTo>
                    <a:pt x="457200" y="114300"/>
                  </a:lnTo>
                  <a:lnTo>
                    <a:pt x="438150" y="152400"/>
                  </a:lnTo>
                  <a:lnTo>
                    <a:pt x="447675" y="171450"/>
                  </a:lnTo>
                  <a:lnTo>
                    <a:pt x="476250" y="171450"/>
                  </a:lnTo>
                  <a:lnTo>
                    <a:pt x="495300" y="152400"/>
                  </a:lnTo>
                  <a:lnTo>
                    <a:pt x="523875" y="161925"/>
                  </a:lnTo>
                  <a:lnTo>
                    <a:pt x="533400" y="190500"/>
                  </a:lnTo>
                  <a:lnTo>
                    <a:pt x="571500" y="209550"/>
                  </a:lnTo>
                  <a:lnTo>
                    <a:pt x="552450" y="228600"/>
                  </a:lnTo>
                  <a:lnTo>
                    <a:pt x="561975" y="257175"/>
                  </a:lnTo>
                  <a:lnTo>
                    <a:pt x="542925" y="276225"/>
                  </a:lnTo>
                  <a:lnTo>
                    <a:pt x="561975" y="29527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2" name="Gmina Białogard"/>
            <p:cNvSpPr/>
            <p:nvPr/>
          </p:nvSpPr>
          <p:spPr>
            <a:xfrm>
              <a:off x="2616200" y="1298576"/>
              <a:ext cx="600076" cy="590551"/>
            </a:xfrm>
            <a:custGeom>
              <a:avLst/>
              <a:gdLst/>
              <a:ahLst/>
              <a:cxnLst/>
              <a:rect l="0" t="0" r="0" b="0"/>
              <a:pathLst>
                <a:path w="600076" h="590551">
                  <a:moveTo>
                    <a:pt x="419100" y="485775"/>
                  </a:moveTo>
                  <a:lnTo>
                    <a:pt x="428625" y="514350"/>
                  </a:lnTo>
                  <a:lnTo>
                    <a:pt x="428625" y="590550"/>
                  </a:lnTo>
                  <a:lnTo>
                    <a:pt x="409575" y="561975"/>
                  </a:lnTo>
                  <a:lnTo>
                    <a:pt x="390525" y="571500"/>
                  </a:lnTo>
                  <a:lnTo>
                    <a:pt x="352425" y="495300"/>
                  </a:lnTo>
                  <a:lnTo>
                    <a:pt x="323850" y="495300"/>
                  </a:lnTo>
                  <a:lnTo>
                    <a:pt x="314325" y="476250"/>
                  </a:lnTo>
                  <a:lnTo>
                    <a:pt x="228600" y="485775"/>
                  </a:lnTo>
                  <a:lnTo>
                    <a:pt x="228600" y="466725"/>
                  </a:lnTo>
                  <a:lnTo>
                    <a:pt x="209550" y="447675"/>
                  </a:lnTo>
                  <a:lnTo>
                    <a:pt x="171450" y="485775"/>
                  </a:lnTo>
                  <a:lnTo>
                    <a:pt x="152400" y="466725"/>
                  </a:lnTo>
                  <a:lnTo>
                    <a:pt x="142875" y="504825"/>
                  </a:lnTo>
                  <a:lnTo>
                    <a:pt x="161925" y="552450"/>
                  </a:lnTo>
                  <a:lnTo>
                    <a:pt x="133350" y="514350"/>
                  </a:lnTo>
                  <a:lnTo>
                    <a:pt x="95250" y="523875"/>
                  </a:lnTo>
                  <a:lnTo>
                    <a:pt x="85725" y="495300"/>
                  </a:lnTo>
                  <a:lnTo>
                    <a:pt x="66675" y="523875"/>
                  </a:lnTo>
                  <a:lnTo>
                    <a:pt x="47625" y="523875"/>
                  </a:lnTo>
                  <a:lnTo>
                    <a:pt x="28575" y="495300"/>
                  </a:lnTo>
                  <a:lnTo>
                    <a:pt x="85725" y="457200"/>
                  </a:lnTo>
                  <a:lnTo>
                    <a:pt x="66675" y="428625"/>
                  </a:lnTo>
                  <a:lnTo>
                    <a:pt x="38100" y="428625"/>
                  </a:lnTo>
                  <a:lnTo>
                    <a:pt x="0" y="438150"/>
                  </a:lnTo>
                  <a:lnTo>
                    <a:pt x="19050" y="381000"/>
                  </a:lnTo>
                  <a:lnTo>
                    <a:pt x="95250" y="323850"/>
                  </a:lnTo>
                  <a:lnTo>
                    <a:pt x="114300" y="333375"/>
                  </a:lnTo>
                  <a:lnTo>
                    <a:pt x="114300" y="257175"/>
                  </a:lnTo>
                  <a:lnTo>
                    <a:pt x="180975" y="190500"/>
                  </a:lnTo>
                  <a:lnTo>
                    <a:pt x="180975" y="161925"/>
                  </a:lnTo>
                  <a:lnTo>
                    <a:pt x="238125" y="142875"/>
                  </a:lnTo>
                  <a:lnTo>
                    <a:pt x="257175" y="114300"/>
                  </a:lnTo>
                  <a:lnTo>
                    <a:pt x="323850" y="76200"/>
                  </a:lnTo>
                  <a:lnTo>
                    <a:pt x="342900" y="95250"/>
                  </a:lnTo>
                  <a:lnTo>
                    <a:pt x="400050" y="57150"/>
                  </a:lnTo>
                  <a:lnTo>
                    <a:pt x="428625" y="0"/>
                  </a:lnTo>
                  <a:lnTo>
                    <a:pt x="447675" y="0"/>
                  </a:lnTo>
                  <a:lnTo>
                    <a:pt x="466725" y="57150"/>
                  </a:lnTo>
                  <a:lnTo>
                    <a:pt x="495300" y="85725"/>
                  </a:lnTo>
                  <a:lnTo>
                    <a:pt x="504825" y="123825"/>
                  </a:lnTo>
                  <a:lnTo>
                    <a:pt x="600075" y="171450"/>
                  </a:lnTo>
                  <a:lnTo>
                    <a:pt x="581025" y="200025"/>
                  </a:lnTo>
                  <a:lnTo>
                    <a:pt x="600075" y="219075"/>
                  </a:lnTo>
                  <a:lnTo>
                    <a:pt x="571500" y="219075"/>
                  </a:lnTo>
                  <a:lnTo>
                    <a:pt x="571500" y="247650"/>
                  </a:lnTo>
                  <a:lnTo>
                    <a:pt x="552450" y="247650"/>
                  </a:lnTo>
                  <a:lnTo>
                    <a:pt x="561975" y="276225"/>
                  </a:lnTo>
                  <a:lnTo>
                    <a:pt x="533400" y="276225"/>
                  </a:lnTo>
                  <a:lnTo>
                    <a:pt x="514350" y="295275"/>
                  </a:lnTo>
                  <a:lnTo>
                    <a:pt x="495300" y="285750"/>
                  </a:lnTo>
                  <a:lnTo>
                    <a:pt x="457200" y="333375"/>
                  </a:lnTo>
                  <a:lnTo>
                    <a:pt x="447675" y="400050"/>
                  </a:lnTo>
                  <a:lnTo>
                    <a:pt x="504825" y="419100"/>
                  </a:lnTo>
                  <a:lnTo>
                    <a:pt x="504825" y="438150"/>
                  </a:lnTo>
                  <a:lnTo>
                    <a:pt x="438150" y="4572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3" name="Miasto Białogard"/>
            <p:cNvSpPr/>
            <p:nvPr/>
          </p:nvSpPr>
          <p:spPr>
            <a:xfrm>
              <a:off x="2854325" y="1441451"/>
              <a:ext cx="152401" cy="200026"/>
            </a:xfrm>
            <a:custGeom>
              <a:avLst/>
              <a:gdLst/>
              <a:ahLst/>
              <a:cxnLst/>
              <a:rect l="0" t="0" r="0" b="0"/>
              <a:pathLst>
                <a:path w="152401" h="200026">
                  <a:moveTo>
                    <a:pt x="152400" y="190500"/>
                  </a:moveTo>
                  <a:lnTo>
                    <a:pt x="133350" y="200025"/>
                  </a:lnTo>
                  <a:lnTo>
                    <a:pt x="104775" y="180975"/>
                  </a:lnTo>
                  <a:lnTo>
                    <a:pt x="57150" y="180975"/>
                  </a:lnTo>
                  <a:lnTo>
                    <a:pt x="38100" y="133350"/>
                  </a:lnTo>
                  <a:lnTo>
                    <a:pt x="9525" y="133350"/>
                  </a:lnTo>
                  <a:lnTo>
                    <a:pt x="0" y="104775"/>
                  </a:lnTo>
                  <a:lnTo>
                    <a:pt x="28575" y="95250"/>
                  </a:lnTo>
                  <a:lnTo>
                    <a:pt x="38100" y="47625"/>
                  </a:lnTo>
                  <a:lnTo>
                    <a:pt x="66675" y="57150"/>
                  </a:lnTo>
                  <a:lnTo>
                    <a:pt x="66675" y="19050"/>
                  </a:lnTo>
                  <a:lnTo>
                    <a:pt x="76200" y="0"/>
                  </a:lnTo>
                  <a:lnTo>
                    <a:pt x="85725" y="19050"/>
                  </a:lnTo>
                  <a:lnTo>
                    <a:pt x="85725" y="76200"/>
                  </a:lnTo>
                  <a:lnTo>
                    <a:pt x="123825" y="952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4" name="MG Karlino"/>
            <p:cNvSpPr/>
            <p:nvPr/>
          </p:nvSpPr>
          <p:spPr>
            <a:xfrm>
              <a:off x="2559050" y="1231901"/>
              <a:ext cx="314326" cy="457201"/>
            </a:xfrm>
            <a:custGeom>
              <a:avLst/>
              <a:gdLst/>
              <a:ahLst/>
              <a:cxnLst/>
              <a:rect l="0" t="0" r="0" b="0"/>
              <a:pathLst>
                <a:path w="314326" h="457201">
                  <a:moveTo>
                    <a:pt x="152400" y="390525"/>
                  </a:moveTo>
                  <a:lnTo>
                    <a:pt x="76200" y="447675"/>
                  </a:lnTo>
                  <a:lnTo>
                    <a:pt x="38100" y="457200"/>
                  </a:lnTo>
                  <a:lnTo>
                    <a:pt x="0" y="438150"/>
                  </a:lnTo>
                  <a:lnTo>
                    <a:pt x="0" y="409575"/>
                  </a:lnTo>
                  <a:lnTo>
                    <a:pt x="28575" y="400050"/>
                  </a:lnTo>
                  <a:lnTo>
                    <a:pt x="9525" y="352425"/>
                  </a:lnTo>
                  <a:lnTo>
                    <a:pt x="19050" y="323850"/>
                  </a:lnTo>
                  <a:lnTo>
                    <a:pt x="38100" y="333375"/>
                  </a:lnTo>
                  <a:lnTo>
                    <a:pt x="57150" y="314325"/>
                  </a:lnTo>
                  <a:lnTo>
                    <a:pt x="19050" y="276225"/>
                  </a:lnTo>
                  <a:lnTo>
                    <a:pt x="28575" y="238125"/>
                  </a:lnTo>
                  <a:lnTo>
                    <a:pt x="9525" y="190500"/>
                  </a:lnTo>
                  <a:lnTo>
                    <a:pt x="28575" y="171450"/>
                  </a:lnTo>
                  <a:lnTo>
                    <a:pt x="66675" y="190500"/>
                  </a:lnTo>
                  <a:lnTo>
                    <a:pt x="104775" y="180975"/>
                  </a:lnTo>
                  <a:lnTo>
                    <a:pt x="85725" y="152400"/>
                  </a:lnTo>
                  <a:lnTo>
                    <a:pt x="123825" y="161925"/>
                  </a:lnTo>
                  <a:lnTo>
                    <a:pt x="133350" y="133350"/>
                  </a:lnTo>
                  <a:lnTo>
                    <a:pt x="152400" y="152400"/>
                  </a:lnTo>
                  <a:lnTo>
                    <a:pt x="152400" y="104775"/>
                  </a:lnTo>
                  <a:lnTo>
                    <a:pt x="200025" y="66675"/>
                  </a:lnTo>
                  <a:lnTo>
                    <a:pt x="200025" y="0"/>
                  </a:lnTo>
                  <a:lnTo>
                    <a:pt x="276225" y="9525"/>
                  </a:lnTo>
                  <a:lnTo>
                    <a:pt x="266700" y="57150"/>
                  </a:lnTo>
                  <a:lnTo>
                    <a:pt x="285750" y="85725"/>
                  </a:lnTo>
                  <a:lnTo>
                    <a:pt x="257175" y="114300"/>
                  </a:lnTo>
                  <a:lnTo>
                    <a:pt x="257175" y="142875"/>
                  </a:lnTo>
                  <a:lnTo>
                    <a:pt x="285750" y="161925"/>
                  </a:lnTo>
                  <a:lnTo>
                    <a:pt x="304800" y="152400"/>
                  </a:lnTo>
                  <a:lnTo>
                    <a:pt x="314325" y="180975"/>
                  </a:lnTo>
                  <a:lnTo>
                    <a:pt x="295275" y="209550"/>
                  </a:lnTo>
                  <a:lnTo>
                    <a:pt x="238125" y="228600"/>
                  </a:lnTo>
                  <a:lnTo>
                    <a:pt x="238125" y="257175"/>
                  </a:lnTo>
                  <a:lnTo>
                    <a:pt x="171450" y="323850"/>
                  </a:lnTo>
                  <a:lnTo>
                    <a:pt x="171450" y="4000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5" name="MG Gościno"/>
            <p:cNvSpPr/>
            <p:nvPr/>
          </p:nvSpPr>
          <p:spPr>
            <a:xfrm>
              <a:off x="2349500" y="1308101"/>
              <a:ext cx="266701" cy="390526"/>
            </a:xfrm>
            <a:custGeom>
              <a:avLst/>
              <a:gdLst/>
              <a:ahLst/>
              <a:cxnLst/>
              <a:rect l="0" t="0" r="0" b="0"/>
              <a:pathLst>
                <a:path w="266701" h="390526">
                  <a:moveTo>
                    <a:pt x="209550" y="333375"/>
                  </a:moveTo>
                  <a:lnTo>
                    <a:pt x="209550" y="361950"/>
                  </a:lnTo>
                  <a:lnTo>
                    <a:pt x="180975" y="390525"/>
                  </a:lnTo>
                  <a:lnTo>
                    <a:pt x="152400" y="352425"/>
                  </a:lnTo>
                  <a:lnTo>
                    <a:pt x="142875" y="371475"/>
                  </a:lnTo>
                  <a:lnTo>
                    <a:pt x="104775" y="342900"/>
                  </a:lnTo>
                  <a:lnTo>
                    <a:pt x="76200" y="333375"/>
                  </a:lnTo>
                  <a:lnTo>
                    <a:pt x="76200" y="276225"/>
                  </a:lnTo>
                  <a:lnTo>
                    <a:pt x="19050" y="180975"/>
                  </a:lnTo>
                  <a:lnTo>
                    <a:pt x="28575" y="133350"/>
                  </a:lnTo>
                  <a:lnTo>
                    <a:pt x="0" y="114300"/>
                  </a:lnTo>
                  <a:lnTo>
                    <a:pt x="9525" y="47625"/>
                  </a:lnTo>
                  <a:lnTo>
                    <a:pt x="28575" y="38100"/>
                  </a:lnTo>
                  <a:lnTo>
                    <a:pt x="19050" y="19050"/>
                  </a:lnTo>
                  <a:lnTo>
                    <a:pt x="57150" y="0"/>
                  </a:lnTo>
                  <a:lnTo>
                    <a:pt x="85725" y="19050"/>
                  </a:lnTo>
                  <a:lnTo>
                    <a:pt x="104775" y="66675"/>
                  </a:lnTo>
                  <a:lnTo>
                    <a:pt x="238125" y="95250"/>
                  </a:lnTo>
                  <a:lnTo>
                    <a:pt x="219075" y="114300"/>
                  </a:lnTo>
                  <a:lnTo>
                    <a:pt x="238125" y="161925"/>
                  </a:lnTo>
                  <a:lnTo>
                    <a:pt x="228600" y="200025"/>
                  </a:lnTo>
                  <a:lnTo>
                    <a:pt x="266700" y="238125"/>
                  </a:lnTo>
                  <a:lnTo>
                    <a:pt x="247650" y="257175"/>
                  </a:lnTo>
                  <a:lnTo>
                    <a:pt x="228600" y="247650"/>
                  </a:lnTo>
                  <a:lnTo>
                    <a:pt x="219075" y="276225"/>
                  </a:lnTo>
                  <a:lnTo>
                    <a:pt x="238125" y="3238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6" name="G. Rymań"/>
            <p:cNvSpPr/>
            <p:nvPr/>
          </p:nvSpPr>
          <p:spPr>
            <a:xfrm>
              <a:off x="2130425" y="1508126"/>
              <a:ext cx="323851" cy="361951"/>
            </a:xfrm>
            <a:custGeom>
              <a:avLst/>
              <a:gdLst/>
              <a:ahLst/>
              <a:cxnLst/>
              <a:rect l="0" t="0" r="0" b="0"/>
              <a:pathLst>
                <a:path w="323851" h="361951">
                  <a:moveTo>
                    <a:pt x="295275" y="133350"/>
                  </a:moveTo>
                  <a:lnTo>
                    <a:pt x="323850" y="142875"/>
                  </a:lnTo>
                  <a:lnTo>
                    <a:pt x="314325" y="209550"/>
                  </a:lnTo>
                  <a:lnTo>
                    <a:pt x="266700" y="209550"/>
                  </a:lnTo>
                  <a:lnTo>
                    <a:pt x="200025" y="295275"/>
                  </a:lnTo>
                  <a:lnTo>
                    <a:pt x="228600" y="342900"/>
                  </a:lnTo>
                  <a:lnTo>
                    <a:pt x="209550" y="361950"/>
                  </a:lnTo>
                  <a:lnTo>
                    <a:pt x="171450" y="333375"/>
                  </a:lnTo>
                  <a:lnTo>
                    <a:pt x="152400" y="361950"/>
                  </a:lnTo>
                  <a:lnTo>
                    <a:pt x="133350" y="342900"/>
                  </a:lnTo>
                  <a:lnTo>
                    <a:pt x="123825" y="361950"/>
                  </a:lnTo>
                  <a:lnTo>
                    <a:pt x="85725" y="342900"/>
                  </a:lnTo>
                  <a:lnTo>
                    <a:pt x="104775" y="304800"/>
                  </a:lnTo>
                  <a:lnTo>
                    <a:pt x="38100" y="314325"/>
                  </a:lnTo>
                  <a:lnTo>
                    <a:pt x="57150" y="285750"/>
                  </a:lnTo>
                  <a:lnTo>
                    <a:pt x="28575" y="257175"/>
                  </a:lnTo>
                  <a:lnTo>
                    <a:pt x="66675" y="247650"/>
                  </a:lnTo>
                  <a:lnTo>
                    <a:pt x="47625" y="228600"/>
                  </a:lnTo>
                  <a:lnTo>
                    <a:pt x="76200" y="219075"/>
                  </a:lnTo>
                  <a:lnTo>
                    <a:pt x="76200" y="190500"/>
                  </a:lnTo>
                  <a:lnTo>
                    <a:pt x="38100" y="180975"/>
                  </a:lnTo>
                  <a:lnTo>
                    <a:pt x="38100" y="161925"/>
                  </a:lnTo>
                  <a:lnTo>
                    <a:pt x="9525" y="161925"/>
                  </a:lnTo>
                  <a:lnTo>
                    <a:pt x="0" y="57150"/>
                  </a:lnTo>
                  <a:lnTo>
                    <a:pt x="9525" y="28575"/>
                  </a:lnTo>
                  <a:lnTo>
                    <a:pt x="0" y="0"/>
                  </a:lnTo>
                  <a:lnTo>
                    <a:pt x="28575" y="0"/>
                  </a:lnTo>
                  <a:lnTo>
                    <a:pt x="47625" y="28575"/>
                  </a:lnTo>
                  <a:lnTo>
                    <a:pt x="66675" y="19050"/>
                  </a:lnTo>
                  <a:lnTo>
                    <a:pt x="66675" y="47625"/>
                  </a:lnTo>
                  <a:lnTo>
                    <a:pt x="95250" y="28575"/>
                  </a:lnTo>
                  <a:lnTo>
                    <a:pt x="104775" y="47625"/>
                  </a:lnTo>
                  <a:lnTo>
                    <a:pt x="123825" y="38100"/>
                  </a:lnTo>
                  <a:lnTo>
                    <a:pt x="142875" y="76200"/>
                  </a:lnTo>
                  <a:lnTo>
                    <a:pt x="161925" y="57150"/>
                  </a:lnTo>
                  <a:lnTo>
                    <a:pt x="171450" y="19050"/>
                  </a:lnTo>
                  <a:lnTo>
                    <a:pt x="200025" y="38100"/>
                  </a:lnTo>
                  <a:lnTo>
                    <a:pt x="209550" y="952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7" name="G. Siemyśl"/>
            <p:cNvSpPr/>
            <p:nvPr/>
          </p:nvSpPr>
          <p:spPr>
            <a:xfrm>
              <a:off x="2149475" y="1317626"/>
              <a:ext cx="276226" cy="323851"/>
            </a:xfrm>
            <a:custGeom>
              <a:avLst/>
              <a:gdLst/>
              <a:ahLst/>
              <a:cxnLst/>
              <a:rect l="0" t="0" r="0" b="0"/>
              <a:pathLst>
                <a:path w="276226" h="323851">
                  <a:moveTo>
                    <a:pt x="28575" y="219075"/>
                  </a:moveTo>
                  <a:lnTo>
                    <a:pt x="9525" y="190500"/>
                  </a:lnTo>
                  <a:lnTo>
                    <a:pt x="0" y="152400"/>
                  </a:lnTo>
                  <a:lnTo>
                    <a:pt x="38100" y="133350"/>
                  </a:lnTo>
                  <a:lnTo>
                    <a:pt x="38100" y="104775"/>
                  </a:lnTo>
                  <a:lnTo>
                    <a:pt x="9525" y="76200"/>
                  </a:lnTo>
                  <a:lnTo>
                    <a:pt x="95250" y="66675"/>
                  </a:lnTo>
                  <a:lnTo>
                    <a:pt x="95250" y="28575"/>
                  </a:lnTo>
                  <a:lnTo>
                    <a:pt x="133350" y="9525"/>
                  </a:lnTo>
                  <a:lnTo>
                    <a:pt x="142875" y="28575"/>
                  </a:lnTo>
                  <a:lnTo>
                    <a:pt x="171450" y="0"/>
                  </a:lnTo>
                  <a:lnTo>
                    <a:pt x="219075" y="9525"/>
                  </a:lnTo>
                  <a:lnTo>
                    <a:pt x="228600" y="28575"/>
                  </a:lnTo>
                  <a:lnTo>
                    <a:pt x="209550" y="38100"/>
                  </a:lnTo>
                  <a:lnTo>
                    <a:pt x="200025" y="104775"/>
                  </a:lnTo>
                  <a:lnTo>
                    <a:pt x="228600" y="123825"/>
                  </a:lnTo>
                  <a:lnTo>
                    <a:pt x="219075" y="171450"/>
                  </a:lnTo>
                  <a:lnTo>
                    <a:pt x="276225" y="266700"/>
                  </a:lnTo>
                  <a:lnTo>
                    <a:pt x="276225" y="323850"/>
                  </a:lnTo>
                  <a:lnTo>
                    <a:pt x="190500" y="285750"/>
                  </a:lnTo>
                  <a:lnTo>
                    <a:pt x="180975" y="228600"/>
                  </a:lnTo>
                  <a:lnTo>
                    <a:pt x="152400" y="209550"/>
                  </a:lnTo>
                  <a:lnTo>
                    <a:pt x="142875" y="247650"/>
                  </a:lnTo>
                  <a:lnTo>
                    <a:pt x="123825" y="266700"/>
                  </a:lnTo>
                  <a:lnTo>
                    <a:pt x="104775" y="228600"/>
                  </a:lnTo>
                  <a:lnTo>
                    <a:pt x="85725" y="238125"/>
                  </a:lnTo>
                  <a:lnTo>
                    <a:pt x="76200" y="219075"/>
                  </a:lnTo>
                  <a:lnTo>
                    <a:pt x="47625" y="238125"/>
                  </a:lnTo>
                  <a:lnTo>
                    <a:pt x="47625" y="2095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8" name="G. Dygowo"/>
            <p:cNvSpPr/>
            <p:nvPr/>
          </p:nvSpPr>
          <p:spPr>
            <a:xfrm>
              <a:off x="2406650" y="1155701"/>
              <a:ext cx="352426" cy="266701"/>
            </a:xfrm>
            <a:custGeom>
              <a:avLst/>
              <a:gdLst/>
              <a:ahLst/>
              <a:cxnLst/>
              <a:rect l="0" t="0" r="0" b="0"/>
              <a:pathLst>
                <a:path w="352426" h="266701">
                  <a:moveTo>
                    <a:pt x="28575" y="171450"/>
                  </a:moveTo>
                  <a:lnTo>
                    <a:pt x="0" y="152400"/>
                  </a:lnTo>
                  <a:lnTo>
                    <a:pt x="28575" y="114300"/>
                  </a:lnTo>
                  <a:lnTo>
                    <a:pt x="9525" y="76200"/>
                  </a:lnTo>
                  <a:lnTo>
                    <a:pt x="76200" y="47625"/>
                  </a:lnTo>
                  <a:lnTo>
                    <a:pt x="57150" y="38100"/>
                  </a:lnTo>
                  <a:lnTo>
                    <a:pt x="57150" y="9525"/>
                  </a:lnTo>
                  <a:lnTo>
                    <a:pt x="114300" y="38100"/>
                  </a:lnTo>
                  <a:lnTo>
                    <a:pt x="161925" y="0"/>
                  </a:lnTo>
                  <a:lnTo>
                    <a:pt x="171450" y="28575"/>
                  </a:lnTo>
                  <a:lnTo>
                    <a:pt x="190500" y="38100"/>
                  </a:lnTo>
                  <a:lnTo>
                    <a:pt x="219075" y="28575"/>
                  </a:lnTo>
                  <a:lnTo>
                    <a:pt x="295275" y="76200"/>
                  </a:lnTo>
                  <a:lnTo>
                    <a:pt x="314325" y="57150"/>
                  </a:lnTo>
                  <a:lnTo>
                    <a:pt x="352425" y="76200"/>
                  </a:lnTo>
                  <a:lnTo>
                    <a:pt x="352425" y="142875"/>
                  </a:lnTo>
                  <a:lnTo>
                    <a:pt x="304800" y="180975"/>
                  </a:lnTo>
                  <a:lnTo>
                    <a:pt x="304800" y="228600"/>
                  </a:lnTo>
                  <a:lnTo>
                    <a:pt x="285750" y="209550"/>
                  </a:lnTo>
                  <a:lnTo>
                    <a:pt x="276225" y="238125"/>
                  </a:lnTo>
                  <a:lnTo>
                    <a:pt x="238125" y="228600"/>
                  </a:lnTo>
                  <a:lnTo>
                    <a:pt x="257175" y="257175"/>
                  </a:lnTo>
                  <a:lnTo>
                    <a:pt x="219075" y="266700"/>
                  </a:lnTo>
                  <a:lnTo>
                    <a:pt x="180975" y="247650"/>
                  </a:lnTo>
                  <a:lnTo>
                    <a:pt x="47625" y="2190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29" name="G. Ustronie Morskie"/>
            <p:cNvSpPr/>
            <p:nvPr/>
          </p:nvSpPr>
          <p:spPr>
            <a:xfrm>
              <a:off x="2435225" y="1031876"/>
              <a:ext cx="285751" cy="200026"/>
            </a:xfrm>
            <a:custGeom>
              <a:avLst/>
              <a:gdLst/>
              <a:ahLst/>
              <a:cxnLst/>
              <a:rect l="0" t="0" r="0" b="0"/>
              <a:pathLst>
                <a:path w="285751" h="200026">
                  <a:moveTo>
                    <a:pt x="85725" y="161925"/>
                  </a:moveTo>
                  <a:lnTo>
                    <a:pt x="28575" y="133350"/>
                  </a:lnTo>
                  <a:lnTo>
                    <a:pt x="0" y="104775"/>
                  </a:lnTo>
                  <a:lnTo>
                    <a:pt x="57150" y="95250"/>
                  </a:lnTo>
                  <a:lnTo>
                    <a:pt x="57150" y="57150"/>
                  </a:lnTo>
                  <a:lnTo>
                    <a:pt x="219075" y="0"/>
                  </a:lnTo>
                  <a:lnTo>
                    <a:pt x="247650" y="28575"/>
                  </a:lnTo>
                  <a:lnTo>
                    <a:pt x="228600" y="47625"/>
                  </a:lnTo>
                  <a:lnTo>
                    <a:pt x="247650" y="66675"/>
                  </a:lnTo>
                  <a:lnTo>
                    <a:pt x="228600" y="95250"/>
                  </a:lnTo>
                  <a:lnTo>
                    <a:pt x="285750" y="180975"/>
                  </a:lnTo>
                  <a:lnTo>
                    <a:pt x="266700" y="200025"/>
                  </a:lnTo>
                  <a:lnTo>
                    <a:pt x="190500" y="152400"/>
                  </a:lnTo>
                  <a:lnTo>
                    <a:pt x="161925" y="161925"/>
                  </a:lnTo>
                  <a:lnTo>
                    <a:pt x="142875" y="152400"/>
                  </a:lnTo>
                  <a:lnTo>
                    <a:pt x="133350" y="1238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0" name="Miasto Kołobrzeg"/>
            <p:cNvSpPr/>
            <p:nvPr/>
          </p:nvSpPr>
          <p:spPr>
            <a:xfrm>
              <a:off x="2273300" y="1089026"/>
              <a:ext cx="219076" cy="123826"/>
            </a:xfrm>
            <a:custGeom>
              <a:avLst/>
              <a:gdLst/>
              <a:ahLst/>
              <a:cxnLst/>
              <a:rect l="0" t="0" r="0" b="0"/>
              <a:pathLst>
                <a:path w="219076" h="123826">
                  <a:moveTo>
                    <a:pt x="219075" y="38100"/>
                  </a:moveTo>
                  <a:lnTo>
                    <a:pt x="161925" y="47625"/>
                  </a:lnTo>
                  <a:lnTo>
                    <a:pt x="142875" y="57150"/>
                  </a:lnTo>
                  <a:lnTo>
                    <a:pt x="161925" y="85725"/>
                  </a:lnTo>
                  <a:lnTo>
                    <a:pt x="133350" y="76200"/>
                  </a:lnTo>
                  <a:lnTo>
                    <a:pt x="133350" y="95250"/>
                  </a:lnTo>
                  <a:lnTo>
                    <a:pt x="95250" y="85725"/>
                  </a:lnTo>
                  <a:lnTo>
                    <a:pt x="85725" y="123825"/>
                  </a:lnTo>
                  <a:lnTo>
                    <a:pt x="57150" y="114300"/>
                  </a:lnTo>
                  <a:lnTo>
                    <a:pt x="19050" y="123825"/>
                  </a:lnTo>
                  <a:lnTo>
                    <a:pt x="0" y="66675"/>
                  </a:lnTo>
                  <a:lnTo>
                    <a:pt x="47625" y="28575"/>
                  </a:lnTo>
                  <a:lnTo>
                    <a:pt x="104775" y="28575"/>
                  </a:lnTo>
                  <a:lnTo>
                    <a:pt x="219075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1" name="Gmina Kołobrzeg"/>
            <p:cNvSpPr/>
            <p:nvPr/>
          </p:nvSpPr>
          <p:spPr>
            <a:xfrm>
              <a:off x="2025650" y="1136651"/>
              <a:ext cx="457201" cy="266701"/>
            </a:xfrm>
            <a:custGeom>
              <a:avLst/>
              <a:gdLst/>
              <a:ahLst/>
              <a:cxnLst/>
              <a:rect l="0" t="0" r="0" b="0"/>
              <a:pathLst>
                <a:path w="457201" h="266701">
                  <a:moveTo>
                    <a:pt x="219075" y="247650"/>
                  </a:moveTo>
                  <a:lnTo>
                    <a:pt x="133350" y="257175"/>
                  </a:lnTo>
                  <a:lnTo>
                    <a:pt x="85725" y="238125"/>
                  </a:lnTo>
                  <a:lnTo>
                    <a:pt x="28575" y="266700"/>
                  </a:lnTo>
                  <a:lnTo>
                    <a:pt x="28575" y="247650"/>
                  </a:lnTo>
                  <a:lnTo>
                    <a:pt x="0" y="257175"/>
                  </a:lnTo>
                  <a:lnTo>
                    <a:pt x="9525" y="228600"/>
                  </a:lnTo>
                  <a:lnTo>
                    <a:pt x="57150" y="200025"/>
                  </a:lnTo>
                  <a:lnTo>
                    <a:pt x="9525" y="152400"/>
                  </a:lnTo>
                  <a:lnTo>
                    <a:pt x="66675" y="57150"/>
                  </a:lnTo>
                  <a:lnTo>
                    <a:pt x="133350" y="38100"/>
                  </a:lnTo>
                  <a:lnTo>
                    <a:pt x="200025" y="38100"/>
                  </a:lnTo>
                  <a:lnTo>
                    <a:pt x="247650" y="19050"/>
                  </a:lnTo>
                  <a:lnTo>
                    <a:pt x="266700" y="76200"/>
                  </a:lnTo>
                  <a:lnTo>
                    <a:pt x="304800" y="66675"/>
                  </a:lnTo>
                  <a:lnTo>
                    <a:pt x="333375" y="76200"/>
                  </a:lnTo>
                  <a:lnTo>
                    <a:pt x="342900" y="38100"/>
                  </a:lnTo>
                  <a:lnTo>
                    <a:pt x="381000" y="47625"/>
                  </a:lnTo>
                  <a:lnTo>
                    <a:pt x="381000" y="28575"/>
                  </a:lnTo>
                  <a:lnTo>
                    <a:pt x="409575" y="38100"/>
                  </a:lnTo>
                  <a:lnTo>
                    <a:pt x="390525" y="9525"/>
                  </a:lnTo>
                  <a:lnTo>
                    <a:pt x="409575" y="0"/>
                  </a:lnTo>
                  <a:lnTo>
                    <a:pt x="438150" y="28575"/>
                  </a:lnTo>
                  <a:lnTo>
                    <a:pt x="438150" y="57150"/>
                  </a:lnTo>
                  <a:lnTo>
                    <a:pt x="457200" y="66675"/>
                  </a:lnTo>
                  <a:lnTo>
                    <a:pt x="390525" y="95250"/>
                  </a:lnTo>
                  <a:lnTo>
                    <a:pt x="409575" y="133350"/>
                  </a:lnTo>
                  <a:lnTo>
                    <a:pt x="381000" y="171450"/>
                  </a:lnTo>
                  <a:lnTo>
                    <a:pt x="342900" y="190500"/>
                  </a:lnTo>
                  <a:lnTo>
                    <a:pt x="295275" y="180975"/>
                  </a:lnTo>
                  <a:lnTo>
                    <a:pt x="266700" y="209550"/>
                  </a:lnTo>
                  <a:lnTo>
                    <a:pt x="257175" y="190500"/>
                  </a:lnTo>
                  <a:lnTo>
                    <a:pt x="219075" y="2095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2" name="MG Trzebiatów"/>
            <p:cNvSpPr/>
            <p:nvPr/>
          </p:nvSpPr>
          <p:spPr>
            <a:xfrm>
              <a:off x="1739900" y="1193801"/>
              <a:ext cx="447676" cy="428626"/>
            </a:xfrm>
            <a:custGeom>
              <a:avLst/>
              <a:gdLst/>
              <a:ahLst/>
              <a:cxnLst/>
              <a:rect l="0" t="0" r="0" b="0"/>
              <a:pathLst>
                <a:path w="447676" h="428626">
                  <a:moveTo>
                    <a:pt x="419100" y="314325"/>
                  </a:moveTo>
                  <a:lnTo>
                    <a:pt x="390525" y="314325"/>
                  </a:lnTo>
                  <a:lnTo>
                    <a:pt x="371475" y="314325"/>
                  </a:lnTo>
                  <a:lnTo>
                    <a:pt x="342900" y="295275"/>
                  </a:lnTo>
                  <a:lnTo>
                    <a:pt x="333375" y="323850"/>
                  </a:lnTo>
                  <a:lnTo>
                    <a:pt x="285750" y="333375"/>
                  </a:lnTo>
                  <a:lnTo>
                    <a:pt x="266700" y="361950"/>
                  </a:lnTo>
                  <a:lnTo>
                    <a:pt x="200025" y="361950"/>
                  </a:lnTo>
                  <a:lnTo>
                    <a:pt x="190500" y="381000"/>
                  </a:lnTo>
                  <a:lnTo>
                    <a:pt x="200025" y="409575"/>
                  </a:lnTo>
                  <a:lnTo>
                    <a:pt x="171450" y="428625"/>
                  </a:lnTo>
                  <a:lnTo>
                    <a:pt x="152400" y="409575"/>
                  </a:lnTo>
                  <a:lnTo>
                    <a:pt x="133350" y="419100"/>
                  </a:lnTo>
                  <a:lnTo>
                    <a:pt x="104775" y="371475"/>
                  </a:lnTo>
                  <a:lnTo>
                    <a:pt x="85725" y="342900"/>
                  </a:lnTo>
                  <a:lnTo>
                    <a:pt x="66675" y="342900"/>
                  </a:lnTo>
                  <a:lnTo>
                    <a:pt x="38100" y="323850"/>
                  </a:lnTo>
                  <a:lnTo>
                    <a:pt x="28575" y="266700"/>
                  </a:lnTo>
                  <a:lnTo>
                    <a:pt x="9525" y="266700"/>
                  </a:lnTo>
                  <a:lnTo>
                    <a:pt x="9525" y="238125"/>
                  </a:lnTo>
                  <a:lnTo>
                    <a:pt x="0" y="209550"/>
                  </a:lnTo>
                  <a:lnTo>
                    <a:pt x="9525" y="161925"/>
                  </a:lnTo>
                  <a:lnTo>
                    <a:pt x="28575" y="171450"/>
                  </a:lnTo>
                  <a:lnTo>
                    <a:pt x="47625" y="161925"/>
                  </a:lnTo>
                  <a:lnTo>
                    <a:pt x="66675" y="171450"/>
                  </a:lnTo>
                  <a:lnTo>
                    <a:pt x="66675" y="152400"/>
                  </a:lnTo>
                  <a:lnTo>
                    <a:pt x="85725" y="142875"/>
                  </a:lnTo>
                  <a:lnTo>
                    <a:pt x="66675" y="123825"/>
                  </a:lnTo>
                  <a:lnTo>
                    <a:pt x="66675" y="85725"/>
                  </a:lnTo>
                  <a:lnTo>
                    <a:pt x="142875" y="57150"/>
                  </a:lnTo>
                  <a:lnTo>
                    <a:pt x="200025" y="28575"/>
                  </a:lnTo>
                  <a:lnTo>
                    <a:pt x="352425" y="0"/>
                  </a:lnTo>
                  <a:lnTo>
                    <a:pt x="295275" y="95250"/>
                  </a:lnTo>
                  <a:lnTo>
                    <a:pt x="342900" y="142875"/>
                  </a:lnTo>
                  <a:lnTo>
                    <a:pt x="295275" y="171450"/>
                  </a:lnTo>
                  <a:lnTo>
                    <a:pt x="285750" y="200025"/>
                  </a:lnTo>
                  <a:lnTo>
                    <a:pt x="314325" y="190500"/>
                  </a:lnTo>
                  <a:lnTo>
                    <a:pt x="314325" y="209550"/>
                  </a:lnTo>
                  <a:lnTo>
                    <a:pt x="371475" y="180975"/>
                  </a:lnTo>
                  <a:lnTo>
                    <a:pt x="419100" y="200025"/>
                  </a:lnTo>
                  <a:lnTo>
                    <a:pt x="447675" y="228600"/>
                  </a:lnTo>
                  <a:lnTo>
                    <a:pt x="447675" y="257175"/>
                  </a:lnTo>
                  <a:lnTo>
                    <a:pt x="409575" y="2762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3" name="G. Rewal"/>
            <p:cNvSpPr/>
            <p:nvPr/>
          </p:nvSpPr>
          <p:spPr>
            <a:xfrm>
              <a:off x="1377950" y="1279526"/>
              <a:ext cx="447676" cy="219076"/>
            </a:xfrm>
            <a:custGeom>
              <a:avLst/>
              <a:gdLst/>
              <a:ahLst/>
              <a:cxnLst/>
              <a:rect l="0" t="0" r="0" b="0"/>
              <a:pathLst>
                <a:path w="447676" h="219076">
                  <a:moveTo>
                    <a:pt x="390525" y="85725"/>
                  </a:moveTo>
                  <a:lnTo>
                    <a:pt x="371475" y="76200"/>
                  </a:lnTo>
                  <a:lnTo>
                    <a:pt x="352425" y="76200"/>
                  </a:lnTo>
                  <a:lnTo>
                    <a:pt x="295275" y="104775"/>
                  </a:lnTo>
                  <a:lnTo>
                    <a:pt x="276225" y="133350"/>
                  </a:lnTo>
                  <a:lnTo>
                    <a:pt x="257175" y="123825"/>
                  </a:lnTo>
                  <a:lnTo>
                    <a:pt x="247650" y="142875"/>
                  </a:lnTo>
                  <a:lnTo>
                    <a:pt x="228600" y="123825"/>
                  </a:lnTo>
                  <a:lnTo>
                    <a:pt x="219075" y="152400"/>
                  </a:lnTo>
                  <a:lnTo>
                    <a:pt x="190500" y="133350"/>
                  </a:lnTo>
                  <a:lnTo>
                    <a:pt x="180975" y="152400"/>
                  </a:lnTo>
                  <a:lnTo>
                    <a:pt x="161925" y="161925"/>
                  </a:lnTo>
                  <a:lnTo>
                    <a:pt x="171450" y="180975"/>
                  </a:lnTo>
                  <a:lnTo>
                    <a:pt x="142875" y="180975"/>
                  </a:lnTo>
                  <a:lnTo>
                    <a:pt x="133350" y="152400"/>
                  </a:lnTo>
                  <a:lnTo>
                    <a:pt x="95250" y="171450"/>
                  </a:lnTo>
                  <a:lnTo>
                    <a:pt x="104775" y="200025"/>
                  </a:lnTo>
                  <a:lnTo>
                    <a:pt x="85725" y="219075"/>
                  </a:lnTo>
                  <a:lnTo>
                    <a:pt x="57150" y="219075"/>
                  </a:lnTo>
                  <a:lnTo>
                    <a:pt x="47625" y="200025"/>
                  </a:lnTo>
                  <a:lnTo>
                    <a:pt x="19050" y="200025"/>
                  </a:lnTo>
                  <a:lnTo>
                    <a:pt x="0" y="161925"/>
                  </a:lnTo>
                  <a:lnTo>
                    <a:pt x="142875" y="104775"/>
                  </a:lnTo>
                  <a:lnTo>
                    <a:pt x="219075" y="66675"/>
                  </a:lnTo>
                  <a:lnTo>
                    <a:pt x="428625" y="0"/>
                  </a:lnTo>
                  <a:lnTo>
                    <a:pt x="428625" y="38100"/>
                  </a:lnTo>
                  <a:lnTo>
                    <a:pt x="447675" y="57150"/>
                  </a:lnTo>
                  <a:lnTo>
                    <a:pt x="428625" y="66675"/>
                  </a:lnTo>
                  <a:lnTo>
                    <a:pt x="428625" y="85725"/>
                  </a:lnTo>
                  <a:lnTo>
                    <a:pt x="409575" y="762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4" name="G. Karnice"/>
            <p:cNvSpPr/>
            <p:nvPr/>
          </p:nvSpPr>
          <p:spPr>
            <a:xfrm>
              <a:off x="1473200" y="1355726"/>
              <a:ext cx="371476" cy="323851"/>
            </a:xfrm>
            <a:custGeom>
              <a:avLst/>
              <a:gdLst/>
              <a:ahLst/>
              <a:cxnLst/>
              <a:rect l="0" t="0" r="0" b="0"/>
              <a:pathLst>
                <a:path w="371476" h="323851">
                  <a:moveTo>
                    <a:pt x="352425" y="180975"/>
                  </a:moveTo>
                  <a:lnTo>
                    <a:pt x="371475" y="209550"/>
                  </a:lnTo>
                  <a:lnTo>
                    <a:pt x="342900" y="228600"/>
                  </a:lnTo>
                  <a:lnTo>
                    <a:pt x="323850" y="276225"/>
                  </a:lnTo>
                  <a:lnTo>
                    <a:pt x="304800" y="257175"/>
                  </a:lnTo>
                  <a:lnTo>
                    <a:pt x="266700" y="247650"/>
                  </a:lnTo>
                  <a:lnTo>
                    <a:pt x="238125" y="247650"/>
                  </a:lnTo>
                  <a:lnTo>
                    <a:pt x="209550" y="276225"/>
                  </a:lnTo>
                  <a:lnTo>
                    <a:pt x="219075" y="323850"/>
                  </a:lnTo>
                  <a:lnTo>
                    <a:pt x="190500" y="304800"/>
                  </a:lnTo>
                  <a:lnTo>
                    <a:pt x="152400" y="314325"/>
                  </a:lnTo>
                  <a:lnTo>
                    <a:pt x="114300" y="295275"/>
                  </a:lnTo>
                  <a:lnTo>
                    <a:pt x="76200" y="228600"/>
                  </a:lnTo>
                  <a:lnTo>
                    <a:pt x="47625" y="228600"/>
                  </a:lnTo>
                  <a:lnTo>
                    <a:pt x="9525" y="200025"/>
                  </a:lnTo>
                  <a:lnTo>
                    <a:pt x="38100" y="161925"/>
                  </a:lnTo>
                  <a:lnTo>
                    <a:pt x="9525" y="123825"/>
                  </a:lnTo>
                  <a:lnTo>
                    <a:pt x="0" y="95250"/>
                  </a:lnTo>
                  <a:lnTo>
                    <a:pt x="38100" y="76200"/>
                  </a:lnTo>
                  <a:lnTo>
                    <a:pt x="47625" y="104775"/>
                  </a:lnTo>
                  <a:lnTo>
                    <a:pt x="76200" y="104775"/>
                  </a:lnTo>
                  <a:lnTo>
                    <a:pt x="66675" y="85725"/>
                  </a:lnTo>
                  <a:lnTo>
                    <a:pt x="85725" y="76200"/>
                  </a:lnTo>
                  <a:lnTo>
                    <a:pt x="95250" y="57150"/>
                  </a:lnTo>
                  <a:lnTo>
                    <a:pt x="123825" y="76200"/>
                  </a:lnTo>
                  <a:lnTo>
                    <a:pt x="133350" y="47625"/>
                  </a:lnTo>
                  <a:lnTo>
                    <a:pt x="152400" y="66675"/>
                  </a:lnTo>
                  <a:lnTo>
                    <a:pt x="161925" y="47625"/>
                  </a:lnTo>
                  <a:lnTo>
                    <a:pt x="180975" y="57150"/>
                  </a:lnTo>
                  <a:lnTo>
                    <a:pt x="190500" y="28575"/>
                  </a:lnTo>
                  <a:lnTo>
                    <a:pt x="257175" y="0"/>
                  </a:lnTo>
                  <a:lnTo>
                    <a:pt x="276225" y="0"/>
                  </a:lnTo>
                  <a:lnTo>
                    <a:pt x="266700" y="47625"/>
                  </a:lnTo>
                  <a:lnTo>
                    <a:pt x="276225" y="76200"/>
                  </a:lnTo>
                  <a:lnTo>
                    <a:pt x="276225" y="104775"/>
                  </a:lnTo>
                  <a:lnTo>
                    <a:pt x="295275" y="104775"/>
                  </a:lnTo>
                  <a:lnTo>
                    <a:pt x="304800" y="161925"/>
                  </a:lnTo>
                  <a:lnTo>
                    <a:pt x="333375" y="18097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5" name="G. Brojce"/>
            <p:cNvSpPr/>
            <p:nvPr/>
          </p:nvSpPr>
          <p:spPr>
            <a:xfrm>
              <a:off x="1911350" y="1489076"/>
              <a:ext cx="295276" cy="304801"/>
            </a:xfrm>
            <a:custGeom>
              <a:avLst/>
              <a:gdLst/>
              <a:ahLst/>
              <a:cxnLst/>
              <a:rect l="0" t="0" r="0" b="0"/>
              <a:pathLst>
                <a:path w="295276" h="304801">
                  <a:moveTo>
                    <a:pt x="285750" y="266700"/>
                  </a:moveTo>
                  <a:lnTo>
                    <a:pt x="247650" y="276225"/>
                  </a:lnTo>
                  <a:lnTo>
                    <a:pt x="209550" y="295275"/>
                  </a:lnTo>
                  <a:lnTo>
                    <a:pt x="171450" y="228600"/>
                  </a:lnTo>
                  <a:lnTo>
                    <a:pt x="152400" y="238125"/>
                  </a:lnTo>
                  <a:lnTo>
                    <a:pt x="142875" y="304800"/>
                  </a:lnTo>
                  <a:lnTo>
                    <a:pt x="57150" y="304800"/>
                  </a:lnTo>
                  <a:lnTo>
                    <a:pt x="0" y="238125"/>
                  </a:lnTo>
                  <a:lnTo>
                    <a:pt x="9525" y="209550"/>
                  </a:lnTo>
                  <a:lnTo>
                    <a:pt x="28575" y="219075"/>
                  </a:lnTo>
                  <a:lnTo>
                    <a:pt x="38100" y="190500"/>
                  </a:lnTo>
                  <a:lnTo>
                    <a:pt x="9525" y="161925"/>
                  </a:lnTo>
                  <a:lnTo>
                    <a:pt x="28575" y="114300"/>
                  </a:lnTo>
                  <a:lnTo>
                    <a:pt x="19050" y="85725"/>
                  </a:lnTo>
                  <a:lnTo>
                    <a:pt x="28575" y="66675"/>
                  </a:lnTo>
                  <a:lnTo>
                    <a:pt x="95250" y="66675"/>
                  </a:lnTo>
                  <a:lnTo>
                    <a:pt x="114300" y="38100"/>
                  </a:lnTo>
                  <a:lnTo>
                    <a:pt x="161925" y="28575"/>
                  </a:lnTo>
                  <a:lnTo>
                    <a:pt x="171450" y="0"/>
                  </a:lnTo>
                  <a:lnTo>
                    <a:pt x="200025" y="19050"/>
                  </a:lnTo>
                  <a:lnTo>
                    <a:pt x="219075" y="19050"/>
                  </a:lnTo>
                  <a:lnTo>
                    <a:pt x="228600" y="47625"/>
                  </a:lnTo>
                  <a:lnTo>
                    <a:pt x="219075" y="76200"/>
                  </a:lnTo>
                  <a:lnTo>
                    <a:pt x="228600" y="180975"/>
                  </a:lnTo>
                  <a:lnTo>
                    <a:pt x="257175" y="180975"/>
                  </a:lnTo>
                  <a:lnTo>
                    <a:pt x="257175" y="200025"/>
                  </a:lnTo>
                  <a:lnTo>
                    <a:pt x="295275" y="209550"/>
                  </a:lnTo>
                  <a:lnTo>
                    <a:pt x="295275" y="238125"/>
                  </a:lnTo>
                  <a:lnTo>
                    <a:pt x="266700" y="247650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6" name="MG Płoty"/>
            <p:cNvSpPr/>
            <p:nvPr/>
          </p:nvSpPr>
          <p:spPr>
            <a:xfrm>
              <a:off x="1663700" y="1717676"/>
              <a:ext cx="590551" cy="523876"/>
            </a:xfrm>
            <a:custGeom>
              <a:avLst/>
              <a:gdLst/>
              <a:ahLst/>
              <a:cxnLst/>
              <a:rect l="0" t="0" r="0" b="0"/>
              <a:pathLst>
                <a:path w="590551" h="523876">
                  <a:moveTo>
                    <a:pt x="552450" y="133350"/>
                  </a:moveTo>
                  <a:lnTo>
                    <a:pt x="590550" y="152400"/>
                  </a:lnTo>
                  <a:lnTo>
                    <a:pt x="523875" y="171450"/>
                  </a:lnTo>
                  <a:lnTo>
                    <a:pt x="542925" y="200025"/>
                  </a:lnTo>
                  <a:lnTo>
                    <a:pt x="504825" y="238125"/>
                  </a:lnTo>
                  <a:lnTo>
                    <a:pt x="438150" y="190500"/>
                  </a:lnTo>
                  <a:lnTo>
                    <a:pt x="438150" y="228600"/>
                  </a:lnTo>
                  <a:lnTo>
                    <a:pt x="400050" y="228600"/>
                  </a:lnTo>
                  <a:lnTo>
                    <a:pt x="381000" y="276225"/>
                  </a:lnTo>
                  <a:lnTo>
                    <a:pt x="381000" y="295275"/>
                  </a:lnTo>
                  <a:lnTo>
                    <a:pt x="342900" y="314325"/>
                  </a:lnTo>
                  <a:lnTo>
                    <a:pt x="342900" y="342900"/>
                  </a:lnTo>
                  <a:lnTo>
                    <a:pt x="400050" y="352425"/>
                  </a:lnTo>
                  <a:lnTo>
                    <a:pt x="381000" y="400050"/>
                  </a:lnTo>
                  <a:lnTo>
                    <a:pt x="342900" y="400050"/>
                  </a:lnTo>
                  <a:lnTo>
                    <a:pt x="333375" y="447675"/>
                  </a:lnTo>
                  <a:lnTo>
                    <a:pt x="304800" y="466725"/>
                  </a:lnTo>
                  <a:lnTo>
                    <a:pt x="285750" y="476250"/>
                  </a:lnTo>
                  <a:lnTo>
                    <a:pt x="266700" y="466725"/>
                  </a:lnTo>
                  <a:lnTo>
                    <a:pt x="257175" y="495300"/>
                  </a:lnTo>
                  <a:lnTo>
                    <a:pt x="238125" y="495300"/>
                  </a:lnTo>
                  <a:lnTo>
                    <a:pt x="228600" y="514350"/>
                  </a:lnTo>
                  <a:lnTo>
                    <a:pt x="200025" y="504825"/>
                  </a:lnTo>
                  <a:lnTo>
                    <a:pt x="200025" y="523875"/>
                  </a:lnTo>
                  <a:lnTo>
                    <a:pt x="161925" y="485775"/>
                  </a:lnTo>
                  <a:lnTo>
                    <a:pt x="133350" y="485775"/>
                  </a:lnTo>
                  <a:lnTo>
                    <a:pt x="142875" y="457200"/>
                  </a:lnTo>
                  <a:lnTo>
                    <a:pt x="133350" y="438150"/>
                  </a:lnTo>
                  <a:lnTo>
                    <a:pt x="104775" y="428625"/>
                  </a:lnTo>
                  <a:lnTo>
                    <a:pt x="85725" y="371475"/>
                  </a:lnTo>
                  <a:lnTo>
                    <a:pt x="19050" y="371475"/>
                  </a:lnTo>
                  <a:lnTo>
                    <a:pt x="0" y="342900"/>
                  </a:lnTo>
                  <a:lnTo>
                    <a:pt x="19050" y="333375"/>
                  </a:lnTo>
                  <a:lnTo>
                    <a:pt x="19050" y="304800"/>
                  </a:lnTo>
                  <a:lnTo>
                    <a:pt x="0" y="304800"/>
                  </a:lnTo>
                  <a:lnTo>
                    <a:pt x="19050" y="285750"/>
                  </a:lnTo>
                  <a:lnTo>
                    <a:pt x="0" y="276225"/>
                  </a:lnTo>
                  <a:lnTo>
                    <a:pt x="57150" y="238125"/>
                  </a:lnTo>
                  <a:lnTo>
                    <a:pt x="123825" y="238125"/>
                  </a:lnTo>
                  <a:lnTo>
                    <a:pt x="152400" y="285750"/>
                  </a:lnTo>
                  <a:lnTo>
                    <a:pt x="171450" y="266700"/>
                  </a:lnTo>
                  <a:lnTo>
                    <a:pt x="190500" y="285750"/>
                  </a:lnTo>
                  <a:lnTo>
                    <a:pt x="209550" y="266700"/>
                  </a:lnTo>
                  <a:lnTo>
                    <a:pt x="247650" y="276225"/>
                  </a:lnTo>
                  <a:lnTo>
                    <a:pt x="266700" y="266700"/>
                  </a:lnTo>
                  <a:lnTo>
                    <a:pt x="257175" y="228600"/>
                  </a:lnTo>
                  <a:lnTo>
                    <a:pt x="219075" y="200025"/>
                  </a:lnTo>
                  <a:lnTo>
                    <a:pt x="266700" y="190500"/>
                  </a:lnTo>
                  <a:lnTo>
                    <a:pt x="266700" y="133350"/>
                  </a:lnTo>
                  <a:lnTo>
                    <a:pt x="285750" y="142875"/>
                  </a:lnTo>
                  <a:lnTo>
                    <a:pt x="304800" y="123825"/>
                  </a:lnTo>
                  <a:lnTo>
                    <a:pt x="304800" y="76200"/>
                  </a:lnTo>
                  <a:lnTo>
                    <a:pt x="390525" y="76200"/>
                  </a:lnTo>
                  <a:lnTo>
                    <a:pt x="400050" y="9525"/>
                  </a:lnTo>
                  <a:lnTo>
                    <a:pt x="419100" y="0"/>
                  </a:lnTo>
                  <a:lnTo>
                    <a:pt x="457200" y="66675"/>
                  </a:lnTo>
                  <a:lnTo>
                    <a:pt x="495300" y="47625"/>
                  </a:lnTo>
                  <a:lnTo>
                    <a:pt x="523875" y="76200"/>
                  </a:lnTo>
                  <a:lnTo>
                    <a:pt x="504825" y="104775"/>
                  </a:lnTo>
                  <a:lnTo>
                    <a:pt x="571500" y="95250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7" name="MG Gryfice"/>
            <p:cNvSpPr/>
            <p:nvPr/>
          </p:nvSpPr>
          <p:spPr>
            <a:xfrm>
              <a:off x="1568450" y="1565276"/>
              <a:ext cx="400051" cy="466726"/>
            </a:xfrm>
            <a:custGeom>
              <a:avLst/>
              <a:gdLst/>
              <a:ahLst/>
              <a:cxnLst/>
              <a:rect l="0" t="0" r="0" b="0"/>
              <a:pathLst>
                <a:path w="400051" h="466726">
                  <a:moveTo>
                    <a:pt x="114300" y="438150"/>
                  </a:moveTo>
                  <a:lnTo>
                    <a:pt x="95250" y="457200"/>
                  </a:lnTo>
                  <a:lnTo>
                    <a:pt x="66675" y="466725"/>
                  </a:lnTo>
                  <a:lnTo>
                    <a:pt x="38100" y="457200"/>
                  </a:lnTo>
                  <a:lnTo>
                    <a:pt x="38100" y="438150"/>
                  </a:lnTo>
                  <a:lnTo>
                    <a:pt x="66675" y="438150"/>
                  </a:lnTo>
                  <a:lnTo>
                    <a:pt x="28575" y="381000"/>
                  </a:lnTo>
                  <a:lnTo>
                    <a:pt x="47625" y="342900"/>
                  </a:lnTo>
                  <a:lnTo>
                    <a:pt x="28575" y="304800"/>
                  </a:lnTo>
                  <a:lnTo>
                    <a:pt x="28575" y="276225"/>
                  </a:lnTo>
                  <a:lnTo>
                    <a:pt x="57150" y="266700"/>
                  </a:lnTo>
                  <a:lnTo>
                    <a:pt x="0" y="228600"/>
                  </a:lnTo>
                  <a:lnTo>
                    <a:pt x="0" y="200025"/>
                  </a:lnTo>
                  <a:lnTo>
                    <a:pt x="38100" y="190500"/>
                  </a:lnTo>
                  <a:lnTo>
                    <a:pt x="57150" y="180975"/>
                  </a:lnTo>
                  <a:lnTo>
                    <a:pt x="85725" y="171450"/>
                  </a:lnTo>
                  <a:lnTo>
                    <a:pt x="47625" y="152400"/>
                  </a:lnTo>
                  <a:lnTo>
                    <a:pt x="57150" y="104775"/>
                  </a:lnTo>
                  <a:lnTo>
                    <a:pt x="95250" y="95250"/>
                  </a:lnTo>
                  <a:lnTo>
                    <a:pt x="123825" y="114300"/>
                  </a:lnTo>
                  <a:lnTo>
                    <a:pt x="114300" y="66675"/>
                  </a:lnTo>
                  <a:lnTo>
                    <a:pt x="142875" y="38100"/>
                  </a:lnTo>
                  <a:lnTo>
                    <a:pt x="171450" y="38100"/>
                  </a:lnTo>
                  <a:lnTo>
                    <a:pt x="209550" y="47625"/>
                  </a:lnTo>
                  <a:lnTo>
                    <a:pt x="228600" y="66675"/>
                  </a:lnTo>
                  <a:lnTo>
                    <a:pt x="247650" y="19050"/>
                  </a:lnTo>
                  <a:lnTo>
                    <a:pt x="276225" y="0"/>
                  </a:lnTo>
                  <a:lnTo>
                    <a:pt x="304800" y="47625"/>
                  </a:lnTo>
                  <a:lnTo>
                    <a:pt x="323850" y="38100"/>
                  </a:lnTo>
                  <a:lnTo>
                    <a:pt x="342900" y="57150"/>
                  </a:lnTo>
                  <a:lnTo>
                    <a:pt x="371475" y="38100"/>
                  </a:lnTo>
                  <a:lnTo>
                    <a:pt x="352425" y="85725"/>
                  </a:lnTo>
                  <a:lnTo>
                    <a:pt x="381000" y="114300"/>
                  </a:lnTo>
                  <a:lnTo>
                    <a:pt x="371475" y="142875"/>
                  </a:lnTo>
                  <a:lnTo>
                    <a:pt x="352425" y="133350"/>
                  </a:lnTo>
                  <a:lnTo>
                    <a:pt x="342900" y="161925"/>
                  </a:lnTo>
                  <a:lnTo>
                    <a:pt x="400050" y="228600"/>
                  </a:lnTo>
                  <a:lnTo>
                    <a:pt x="400050" y="276225"/>
                  </a:lnTo>
                  <a:lnTo>
                    <a:pt x="381000" y="295275"/>
                  </a:lnTo>
                  <a:lnTo>
                    <a:pt x="361950" y="285750"/>
                  </a:lnTo>
                  <a:lnTo>
                    <a:pt x="361950" y="342900"/>
                  </a:lnTo>
                  <a:lnTo>
                    <a:pt x="314325" y="352425"/>
                  </a:lnTo>
                  <a:lnTo>
                    <a:pt x="352425" y="381000"/>
                  </a:lnTo>
                  <a:lnTo>
                    <a:pt x="361950" y="419100"/>
                  </a:lnTo>
                  <a:lnTo>
                    <a:pt x="342900" y="428625"/>
                  </a:lnTo>
                  <a:lnTo>
                    <a:pt x="304800" y="419100"/>
                  </a:lnTo>
                  <a:lnTo>
                    <a:pt x="285750" y="438150"/>
                  </a:lnTo>
                  <a:lnTo>
                    <a:pt x="266700" y="419100"/>
                  </a:lnTo>
                  <a:lnTo>
                    <a:pt x="247650" y="438150"/>
                  </a:lnTo>
                  <a:lnTo>
                    <a:pt x="219075" y="390525"/>
                  </a:lnTo>
                  <a:lnTo>
                    <a:pt x="152400" y="390525"/>
                  </a:lnTo>
                  <a:lnTo>
                    <a:pt x="95250" y="42862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8" name="G. Świerzno"/>
            <p:cNvSpPr/>
            <p:nvPr/>
          </p:nvSpPr>
          <p:spPr>
            <a:xfrm>
              <a:off x="1330325" y="1479551"/>
              <a:ext cx="323851" cy="371476"/>
            </a:xfrm>
            <a:custGeom>
              <a:avLst/>
              <a:gdLst/>
              <a:ahLst/>
              <a:cxnLst/>
              <a:rect l="0" t="0" r="0" b="0"/>
              <a:pathLst>
                <a:path w="323851" h="371476">
                  <a:moveTo>
                    <a:pt x="238125" y="285750"/>
                  </a:moveTo>
                  <a:lnTo>
                    <a:pt x="238125" y="314325"/>
                  </a:lnTo>
                  <a:lnTo>
                    <a:pt x="200025" y="323850"/>
                  </a:lnTo>
                  <a:lnTo>
                    <a:pt x="171450" y="352425"/>
                  </a:lnTo>
                  <a:lnTo>
                    <a:pt x="161925" y="323850"/>
                  </a:lnTo>
                  <a:lnTo>
                    <a:pt x="152400" y="342900"/>
                  </a:lnTo>
                  <a:lnTo>
                    <a:pt x="123825" y="371475"/>
                  </a:lnTo>
                  <a:lnTo>
                    <a:pt x="104775" y="361950"/>
                  </a:lnTo>
                  <a:lnTo>
                    <a:pt x="123825" y="342900"/>
                  </a:lnTo>
                  <a:lnTo>
                    <a:pt x="104775" y="333375"/>
                  </a:lnTo>
                  <a:lnTo>
                    <a:pt x="104775" y="314325"/>
                  </a:lnTo>
                  <a:lnTo>
                    <a:pt x="95250" y="295275"/>
                  </a:lnTo>
                  <a:lnTo>
                    <a:pt x="76200" y="304800"/>
                  </a:lnTo>
                  <a:lnTo>
                    <a:pt x="57150" y="285750"/>
                  </a:lnTo>
                  <a:lnTo>
                    <a:pt x="28575" y="304800"/>
                  </a:lnTo>
                  <a:lnTo>
                    <a:pt x="0" y="276225"/>
                  </a:lnTo>
                  <a:lnTo>
                    <a:pt x="0" y="247650"/>
                  </a:lnTo>
                  <a:lnTo>
                    <a:pt x="47625" y="219075"/>
                  </a:lnTo>
                  <a:lnTo>
                    <a:pt x="47625" y="200025"/>
                  </a:lnTo>
                  <a:lnTo>
                    <a:pt x="9525" y="200025"/>
                  </a:lnTo>
                  <a:lnTo>
                    <a:pt x="9525" y="180975"/>
                  </a:lnTo>
                  <a:lnTo>
                    <a:pt x="47625" y="161925"/>
                  </a:lnTo>
                  <a:lnTo>
                    <a:pt x="47625" y="142875"/>
                  </a:lnTo>
                  <a:lnTo>
                    <a:pt x="76200" y="133350"/>
                  </a:lnTo>
                  <a:lnTo>
                    <a:pt x="66675" y="114300"/>
                  </a:lnTo>
                  <a:lnTo>
                    <a:pt x="38100" y="104775"/>
                  </a:lnTo>
                  <a:lnTo>
                    <a:pt x="19050" y="114300"/>
                  </a:lnTo>
                  <a:lnTo>
                    <a:pt x="0" y="95250"/>
                  </a:lnTo>
                  <a:lnTo>
                    <a:pt x="19050" y="85725"/>
                  </a:lnTo>
                  <a:lnTo>
                    <a:pt x="38100" y="76200"/>
                  </a:lnTo>
                  <a:lnTo>
                    <a:pt x="28575" y="38100"/>
                  </a:lnTo>
                  <a:lnTo>
                    <a:pt x="66675" y="0"/>
                  </a:lnTo>
                  <a:lnTo>
                    <a:pt x="95250" y="0"/>
                  </a:lnTo>
                  <a:lnTo>
                    <a:pt x="104775" y="19050"/>
                  </a:lnTo>
                  <a:lnTo>
                    <a:pt x="133350" y="19050"/>
                  </a:lnTo>
                  <a:lnTo>
                    <a:pt x="152400" y="0"/>
                  </a:lnTo>
                  <a:lnTo>
                    <a:pt x="180975" y="38100"/>
                  </a:lnTo>
                  <a:lnTo>
                    <a:pt x="152400" y="76200"/>
                  </a:lnTo>
                  <a:lnTo>
                    <a:pt x="190500" y="104775"/>
                  </a:lnTo>
                  <a:lnTo>
                    <a:pt x="219075" y="104775"/>
                  </a:lnTo>
                  <a:lnTo>
                    <a:pt x="257175" y="171450"/>
                  </a:lnTo>
                  <a:lnTo>
                    <a:pt x="295275" y="190500"/>
                  </a:lnTo>
                  <a:lnTo>
                    <a:pt x="285750" y="238125"/>
                  </a:lnTo>
                  <a:lnTo>
                    <a:pt x="323850" y="257175"/>
                  </a:lnTo>
                  <a:lnTo>
                    <a:pt x="295275" y="266700"/>
                  </a:lnTo>
                  <a:lnTo>
                    <a:pt x="276225" y="27622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39" name="MG Golczewo"/>
            <p:cNvSpPr/>
            <p:nvPr/>
          </p:nvSpPr>
          <p:spPr>
            <a:xfrm>
              <a:off x="1216025" y="1793876"/>
              <a:ext cx="466726" cy="352426"/>
            </a:xfrm>
            <a:custGeom>
              <a:avLst/>
              <a:gdLst/>
              <a:ahLst/>
              <a:cxnLst/>
              <a:rect l="0" t="0" r="0" b="0"/>
              <a:pathLst>
                <a:path w="466726" h="352426">
                  <a:moveTo>
                    <a:pt x="466725" y="257175"/>
                  </a:moveTo>
                  <a:lnTo>
                    <a:pt x="447675" y="266700"/>
                  </a:lnTo>
                  <a:lnTo>
                    <a:pt x="428625" y="314325"/>
                  </a:lnTo>
                  <a:lnTo>
                    <a:pt x="323850" y="314325"/>
                  </a:lnTo>
                  <a:lnTo>
                    <a:pt x="276225" y="352425"/>
                  </a:lnTo>
                  <a:lnTo>
                    <a:pt x="247650" y="323850"/>
                  </a:lnTo>
                  <a:lnTo>
                    <a:pt x="238125" y="285750"/>
                  </a:lnTo>
                  <a:lnTo>
                    <a:pt x="209550" y="266700"/>
                  </a:lnTo>
                  <a:lnTo>
                    <a:pt x="200025" y="238125"/>
                  </a:lnTo>
                  <a:lnTo>
                    <a:pt x="171450" y="238125"/>
                  </a:lnTo>
                  <a:lnTo>
                    <a:pt x="161925" y="219075"/>
                  </a:lnTo>
                  <a:lnTo>
                    <a:pt x="142875" y="238125"/>
                  </a:lnTo>
                  <a:lnTo>
                    <a:pt x="123825" y="228600"/>
                  </a:lnTo>
                  <a:lnTo>
                    <a:pt x="104775" y="266700"/>
                  </a:lnTo>
                  <a:lnTo>
                    <a:pt x="66675" y="266700"/>
                  </a:lnTo>
                  <a:lnTo>
                    <a:pt x="38100" y="228600"/>
                  </a:lnTo>
                  <a:lnTo>
                    <a:pt x="38100" y="209550"/>
                  </a:lnTo>
                  <a:lnTo>
                    <a:pt x="9525" y="200025"/>
                  </a:lnTo>
                  <a:lnTo>
                    <a:pt x="19050" y="171450"/>
                  </a:lnTo>
                  <a:lnTo>
                    <a:pt x="9525" y="142875"/>
                  </a:lnTo>
                  <a:lnTo>
                    <a:pt x="28575" y="133350"/>
                  </a:lnTo>
                  <a:lnTo>
                    <a:pt x="0" y="114300"/>
                  </a:lnTo>
                  <a:lnTo>
                    <a:pt x="9525" y="85725"/>
                  </a:lnTo>
                  <a:lnTo>
                    <a:pt x="47625" y="114300"/>
                  </a:lnTo>
                  <a:lnTo>
                    <a:pt x="57150" y="95250"/>
                  </a:lnTo>
                  <a:lnTo>
                    <a:pt x="66675" y="114300"/>
                  </a:lnTo>
                  <a:lnTo>
                    <a:pt x="95250" y="114300"/>
                  </a:lnTo>
                  <a:lnTo>
                    <a:pt x="95250" y="95250"/>
                  </a:lnTo>
                  <a:lnTo>
                    <a:pt x="123825" y="114300"/>
                  </a:lnTo>
                  <a:lnTo>
                    <a:pt x="152400" y="114300"/>
                  </a:lnTo>
                  <a:lnTo>
                    <a:pt x="190500" y="76200"/>
                  </a:lnTo>
                  <a:lnTo>
                    <a:pt x="228600" y="76200"/>
                  </a:lnTo>
                  <a:lnTo>
                    <a:pt x="247650" y="66675"/>
                  </a:lnTo>
                  <a:lnTo>
                    <a:pt x="276225" y="66675"/>
                  </a:lnTo>
                  <a:lnTo>
                    <a:pt x="304800" y="47625"/>
                  </a:lnTo>
                  <a:lnTo>
                    <a:pt x="285750" y="38100"/>
                  </a:lnTo>
                  <a:lnTo>
                    <a:pt x="314325" y="9525"/>
                  </a:lnTo>
                  <a:lnTo>
                    <a:pt x="352425" y="0"/>
                  </a:lnTo>
                  <a:lnTo>
                    <a:pt x="409575" y="38100"/>
                  </a:lnTo>
                  <a:lnTo>
                    <a:pt x="381000" y="47625"/>
                  </a:lnTo>
                  <a:lnTo>
                    <a:pt x="381000" y="76200"/>
                  </a:lnTo>
                  <a:lnTo>
                    <a:pt x="400050" y="114300"/>
                  </a:lnTo>
                  <a:lnTo>
                    <a:pt x="381000" y="152400"/>
                  </a:lnTo>
                  <a:lnTo>
                    <a:pt x="419100" y="209550"/>
                  </a:lnTo>
                  <a:lnTo>
                    <a:pt x="390525" y="209550"/>
                  </a:lnTo>
                  <a:lnTo>
                    <a:pt x="390525" y="228600"/>
                  </a:lnTo>
                  <a:lnTo>
                    <a:pt x="419100" y="238125"/>
                  </a:lnTo>
                  <a:lnTo>
                    <a:pt x="447675" y="228600"/>
                  </a:lnTo>
                  <a:lnTo>
                    <a:pt x="466725" y="22860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grpSp>
          <p:nvGrpSpPr>
            <p:cNvPr id="40" name="MG Kamień P."/>
            <p:cNvGrpSpPr/>
            <p:nvPr/>
          </p:nvGrpSpPr>
          <p:grpSpPr>
            <a:xfrm>
              <a:off x="1063625" y="1479551"/>
              <a:ext cx="457201" cy="428626"/>
              <a:chOff x="1063625" y="1479551"/>
              <a:chExt cx="457201" cy="428626"/>
            </a:xfrm>
          </p:grpSpPr>
          <p:sp>
            <p:nvSpPr>
              <p:cNvPr id="297" name="Kamień Pomorski1"/>
              <p:cNvSpPr/>
              <p:nvPr/>
            </p:nvSpPr>
            <p:spPr>
              <a:xfrm>
                <a:off x="1063625" y="1479551"/>
                <a:ext cx="457201" cy="428626"/>
              </a:xfrm>
              <a:custGeom>
                <a:avLst/>
                <a:gdLst/>
                <a:ahLst/>
                <a:cxnLst/>
                <a:rect l="0" t="0" r="0" b="0"/>
                <a:pathLst>
                  <a:path w="457201" h="428626">
                    <a:moveTo>
                      <a:pt x="200025" y="428625"/>
                    </a:moveTo>
                    <a:lnTo>
                      <a:pt x="161925" y="400050"/>
                    </a:lnTo>
                    <a:lnTo>
                      <a:pt x="104775" y="352425"/>
                    </a:lnTo>
                    <a:lnTo>
                      <a:pt x="104775" y="323850"/>
                    </a:lnTo>
                    <a:lnTo>
                      <a:pt x="57150" y="304800"/>
                    </a:lnTo>
                    <a:lnTo>
                      <a:pt x="57150" y="333375"/>
                    </a:lnTo>
                    <a:lnTo>
                      <a:pt x="95250" y="333375"/>
                    </a:lnTo>
                    <a:lnTo>
                      <a:pt x="95250" y="352425"/>
                    </a:lnTo>
                    <a:lnTo>
                      <a:pt x="66675" y="361950"/>
                    </a:lnTo>
                    <a:lnTo>
                      <a:pt x="47625" y="342900"/>
                    </a:lnTo>
                    <a:lnTo>
                      <a:pt x="19050" y="381000"/>
                    </a:lnTo>
                    <a:lnTo>
                      <a:pt x="0" y="371475"/>
                    </a:lnTo>
                    <a:lnTo>
                      <a:pt x="0" y="333375"/>
                    </a:lnTo>
                    <a:lnTo>
                      <a:pt x="19050" y="323850"/>
                    </a:lnTo>
                    <a:lnTo>
                      <a:pt x="28575" y="295275"/>
                    </a:lnTo>
                    <a:lnTo>
                      <a:pt x="47625" y="295275"/>
                    </a:lnTo>
                    <a:lnTo>
                      <a:pt x="47625" y="276225"/>
                    </a:lnTo>
                    <a:lnTo>
                      <a:pt x="85725" y="247650"/>
                    </a:lnTo>
                    <a:lnTo>
                      <a:pt x="85725" y="228600"/>
                    </a:lnTo>
                    <a:lnTo>
                      <a:pt x="114300" y="247650"/>
                    </a:lnTo>
                    <a:lnTo>
                      <a:pt x="133350" y="285750"/>
                    </a:lnTo>
                    <a:lnTo>
                      <a:pt x="152400" y="219075"/>
                    </a:lnTo>
                    <a:lnTo>
                      <a:pt x="161925" y="161925"/>
                    </a:lnTo>
                    <a:lnTo>
                      <a:pt x="180975" y="152400"/>
                    </a:lnTo>
                    <a:lnTo>
                      <a:pt x="152400" y="133350"/>
                    </a:lnTo>
                    <a:lnTo>
                      <a:pt x="152400" y="104775"/>
                    </a:lnTo>
                    <a:lnTo>
                      <a:pt x="171450" y="76200"/>
                    </a:lnTo>
                    <a:lnTo>
                      <a:pt x="190500" y="76200"/>
                    </a:lnTo>
                    <a:lnTo>
                      <a:pt x="200025" y="38100"/>
                    </a:lnTo>
                    <a:lnTo>
                      <a:pt x="228600" y="19050"/>
                    </a:lnTo>
                    <a:lnTo>
                      <a:pt x="257175" y="19050"/>
                    </a:lnTo>
                    <a:lnTo>
                      <a:pt x="266700" y="0"/>
                    </a:lnTo>
                    <a:lnTo>
                      <a:pt x="266700" y="57150"/>
                    </a:lnTo>
                    <a:lnTo>
                      <a:pt x="295275" y="38100"/>
                    </a:lnTo>
                    <a:lnTo>
                      <a:pt x="304800" y="76200"/>
                    </a:lnTo>
                    <a:lnTo>
                      <a:pt x="266700" y="95250"/>
                    </a:lnTo>
                    <a:lnTo>
                      <a:pt x="285750" y="114300"/>
                    </a:lnTo>
                    <a:lnTo>
                      <a:pt x="304800" y="104775"/>
                    </a:lnTo>
                    <a:lnTo>
                      <a:pt x="333375" y="114300"/>
                    </a:lnTo>
                    <a:lnTo>
                      <a:pt x="342900" y="133350"/>
                    </a:lnTo>
                    <a:lnTo>
                      <a:pt x="314325" y="142875"/>
                    </a:lnTo>
                    <a:lnTo>
                      <a:pt x="314325" y="161925"/>
                    </a:lnTo>
                    <a:lnTo>
                      <a:pt x="276225" y="180975"/>
                    </a:lnTo>
                    <a:lnTo>
                      <a:pt x="276225" y="200025"/>
                    </a:lnTo>
                    <a:lnTo>
                      <a:pt x="314325" y="200025"/>
                    </a:lnTo>
                    <a:lnTo>
                      <a:pt x="314325" y="219075"/>
                    </a:lnTo>
                    <a:lnTo>
                      <a:pt x="266700" y="247650"/>
                    </a:lnTo>
                    <a:lnTo>
                      <a:pt x="266700" y="276225"/>
                    </a:lnTo>
                    <a:lnTo>
                      <a:pt x="295275" y="304800"/>
                    </a:lnTo>
                    <a:lnTo>
                      <a:pt x="323850" y="285750"/>
                    </a:lnTo>
                    <a:lnTo>
                      <a:pt x="342900" y="304800"/>
                    </a:lnTo>
                    <a:lnTo>
                      <a:pt x="361950" y="295275"/>
                    </a:lnTo>
                    <a:lnTo>
                      <a:pt x="371475" y="314325"/>
                    </a:lnTo>
                    <a:lnTo>
                      <a:pt x="371475" y="333375"/>
                    </a:lnTo>
                    <a:lnTo>
                      <a:pt x="390525" y="342900"/>
                    </a:lnTo>
                    <a:lnTo>
                      <a:pt x="371475" y="361950"/>
                    </a:lnTo>
                    <a:lnTo>
                      <a:pt x="390525" y="371475"/>
                    </a:lnTo>
                    <a:lnTo>
                      <a:pt x="419100" y="342900"/>
                    </a:lnTo>
                    <a:lnTo>
                      <a:pt x="428625" y="323850"/>
                    </a:lnTo>
                    <a:lnTo>
                      <a:pt x="438150" y="352425"/>
                    </a:lnTo>
                    <a:lnTo>
                      <a:pt x="457200" y="361950"/>
                    </a:lnTo>
                    <a:lnTo>
                      <a:pt x="428625" y="381000"/>
                    </a:lnTo>
                    <a:lnTo>
                      <a:pt x="400050" y="381000"/>
                    </a:lnTo>
                    <a:lnTo>
                      <a:pt x="381000" y="390525"/>
                    </a:lnTo>
                    <a:lnTo>
                      <a:pt x="342900" y="390525"/>
                    </a:lnTo>
                    <a:lnTo>
                      <a:pt x="304800" y="428625"/>
                    </a:lnTo>
                    <a:lnTo>
                      <a:pt x="276225" y="428625"/>
                    </a:lnTo>
                    <a:lnTo>
                      <a:pt x="247650" y="409575"/>
                    </a:lnTo>
                    <a:lnTo>
                      <a:pt x="247650" y="428625"/>
                    </a:lnTo>
                    <a:lnTo>
                      <a:pt x="219075" y="428625"/>
                    </a:lnTo>
                    <a:lnTo>
                      <a:pt x="209550" y="409575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98" name="Kamień Pomorski2"/>
              <p:cNvSpPr/>
              <p:nvPr/>
            </p:nvSpPr>
            <p:spPr>
              <a:xfrm>
                <a:off x="1130300" y="1622426"/>
                <a:ext cx="66676" cy="76201"/>
              </a:xfrm>
              <a:custGeom>
                <a:avLst/>
                <a:gdLst/>
                <a:ahLst/>
                <a:cxnLst/>
                <a:rect l="0" t="0" r="0" b="0"/>
                <a:pathLst>
                  <a:path w="66676" h="76201">
                    <a:moveTo>
                      <a:pt x="38100" y="0"/>
                    </a:moveTo>
                    <a:lnTo>
                      <a:pt x="66675" y="19050"/>
                    </a:lnTo>
                    <a:lnTo>
                      <a:pt x="66675" y="76200"/>
                    </a:lnTo>
                    <a:lnTo>
                      <a:pt x="47625" y="57150"/>
                    </a:lnTo>
                    <a:lnTo>
                      <a:pt x="0" y="76200"/>
                    </a:lnTo>
                    <a:lnTo>
                      <a:pt x="0" y="38100"/>
                    </a:lnTo>
                    <a:lnTo>
                      <a:pt x="19050" y="2857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</p:grpSp>
        <p:grpSp>
          <p:nvGrpSpPr>
            <p:cNvPr id="41" name="MG Wolin"/>
            <p:cNvGrpSpPr/>
            <p:nvPr/>
          </p:nvGrpSpPr>
          <p:grpSpPr>
            <a:xfrm>
              <a:off x="787400" y="1574801"/>
              <a:ext cx="466726" cy="561976"/>
              <a:chOff x="787400" y="1574801"/>
              <a:chExt cx="466726" cy="561976"/>
            </a:xfrm>
          </p:grpSpPr>
          <p:sp>
            <p:nvSpPr>
              <p:cNvPr id="295" name="Wolin1"/>
              <p:cNvSpPr/>
              <p:nvPr/>
            </p:nvSpPr>
            <p:spPr>
              <a:xfrm>
                <a:off x="987425" y="1784351"/>
                <a:ext cx="266701" cy="352426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352426">
                    <a:moveTo>
                      <a:pt x="266700" y="219075"/>
                    </a:moveTo>
                    <a:lnTo>
                      <a:pt x="266700" y="238125"/>
                    </a:lnTo>
                    <a:lnTo>
                      <a:pt x="228600" y="257175"/>
                    </a:lnTo>
                    <a:lnTo>
                      <a:pt x="200025" y="257175"/>
                    </a:lnTo>
                    <a:lnTo>
                      <a:pt x="190500" y="228600"/>
                    </a:lnTo>
                    <a:lnTo>
                      <a:pt x="161925" y="228600"/>
                    </a:lnTo>
                    <a:lnTo>
                      <a:pt x="152400" y="295275"/>
                    </a:lnTo>
                    <a:lnTo>
                      <a:pt x="114300" y="304800"/>
                    </a:lnTo>
                    <a:lnTo>
                      <a:pt x="123825" y="323850"/>
                    </a:lnTo>
                    <a:lnTo>
                      <a:pt x="123825" y="342900"/>
                    </a:lnTo>
                    <a:lnTo>
                      <a:pt x="76200" y="333375"/>
                    </a:lnTo>
                    <a:lnTo>
                      <a:pt x="57150" y="352425"/>
                    </a:lnTo>
                    <a:lnTo>
                      <a:pt x="38100" y="323850"/>
                    </a:lnTo>
                    <a:lnTo>
                      <a:pt x="9525" y="342900"/>
                    </a:lnTo>
                    <a:lnTo>
                      <a:pt x="0" y="219075"/>
                    </a:lnTo>
                    <a:lnTo>
                      <a:pt x="28575" y="200025"/>
                    </a:lnTo>
                    <a:lnTo>
                      <a:pt x="38100" y="123825"/>
                    </a:lnTo>
                    <a:lnTo>
                      <a:pt x="57150" y="66675"/>
                    </a:lnTo>
                    <a:lnTo>
                      <a:pt x="76200" y="28575"/>
                    </a:lnTo>
                    <a:lnTo>
                      <a:pt x="76200" y="66675"/>
                    </a:lnTo>
                    <a:lnTo>
                      <a:pt x="95250" y="76200"/>
                    </a:lnTo>
                    <a:lnTo>
                      <a:pt x="123825" y="38100"/>
                    </a:lnTo>
                    <a:lnTo>
                      <a:pt x="142875" y="57150"/>
                    </a:lnTo>
                    <a:lnTo>
                      <a:pt x="171450" y="47625"/>
                    </a:lnTo>
                    <a:lnTo>
                      <a:pt x="171450" y="28575"/>
                    </a:lnTo>
                    <a:lnTo>
                      <a:pt x="133350" y="28575"/>
                    </a:lnTo>
                    <a:lnTo>
                      <a:pt x="133350" y="0"/>
                    </a:lnTo>
                    <a:lnTo>
                      <a:pt x="180975" y="19050"/>
                    </a:lnTo>
                    <a:lnTo>
                      <a:pt x="180975" y="47625"/>
                    </a:lnTo>
                    <a:lnTo>
                      <a:pt x="238125" y="95250"/>
                    </a:lnTo>
                    <a:lnTo>
                      <a:pt x="228600" y="123825"/>
                    </a:lnTo>
                    <a:lnTo>
                      <a:pt x="257175" y="142875"/>
                    </a:lnTo>
                    <a:lnTo>
                      <a:pt x="238125" y="152400"/>
                    </a:lnTo>
                    <a:lnTo>
                      <a:pt x="247650" y="180975"/>
                    </a:lnTo>
                    <a:lnTo>
                      <a:pt x="238125" y="209550"/>
                    </a:lnTo>
                    <a:close/>
                  </a:path>
                </a:pathLst>
              </a:custGeom>
              <a:solidFill>
                <a:srgbClr val="4FAF76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96" name="Wolin2"/>
              <p:cNvSpPr/>
              <p:nvPr/>
            </p:nvSpPr>
            <p:spPr>
              <a:xfrm>
                <a:off x="787400" y="1574801"/>
                <a:ext cx="333376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333376" h="495301">
                    <a:moveTo>
                      <a:pt x="314325" y="66675"/>
                    </a:moveTo>
                    <a:lnTo>
                      <a:pt x="333375" y="76200"/>
                    </a:lnTo>
                    <a:lnTo>
                      <a:pt x="314325" y="114300"/>
                    </a:lnTo>
                    <a:lnTo>
                      <a:pt x="323850" y="152400"/>
                    </a:lnTo>
                    <a:lnTo>
                      <a:pt x="285750" y="190500"/>
                    </a:lnTo>
                    <a:lnTo>
                      <a:pt x="276225" y="219075"/>
                    </a:lnTo>
                    <a:lnTo>
                      <a:pt x="247650" y="228600"/>
                    </a:lnTo>
                    <a:lnTo>
                      <a:pt x="228600" y="276225"/>
                    </a:lnTo>
                    <a:lnTo>
                      <a:pt x="209550" y="295275"/>
                    </a:lnTo>
                    <a:lnTo>
                      <a:pt x="200025" y="323850"/>
                    </a:lnTo>
                    <a:lnTo>
                      <a:pt x="219075" y="352425"/>
                    </a:lnTo>
                    <a:lnTo>
                      <a:pt x="209550" y="400050"/>
                    </a:lnTo>
                    <a:lnTo>
                      <a:pt x="180975" y="409575"/>
                    </a:lnTo>
                    <a:lnTo>
                      <a:pt x="171450" y="438150"/>
                    </a:lnTo>
                    <a:lnTo>
                      <a:pt x="180975" y="457200"/>
                    </a:lnTo>
                    <a:lnTo>
                      <a:pt x="161925" y="495300"/>
                    </a:lnTo>
                    <a:lnTo>
                      <a:pt x="142875" y="447675"/>
                    </a:lnTo>
                    <a:lnTo>
                      <a:pt x="142875" y="409575"/>
                    </a:lnTo>
                    <a:lnTo>
                      <a:pt x="171450" y="390525"/>
                    </a:lnTo>
                    <a:lnTo>
                      <a:pt x="161925" y="352425"/>
                    </a:lnTo>
                    <a:lnTo>
                      <a:pt x="104775" y="323850"/>
                    </a:lnTo>
                    <a:lnTo>
                      <a:pt x="76200" y="342900"/>
                    </a:lnTo>
                    <a:lnTo>
                      <a:pt x="38100" y="333375"/>
                    </a:lnTo>
                    <a:lnTo>
                      <a:pt x="19050" y="295275"/>
                    </a:lnTo>
                    <a:lnTo>
                      <a:pt x="0" y="295275"/>
                    </a:lnTo>
                    <a:lnTo>
                      <a:pt x="9525" y="266700"/>
                    </a:lnTo>
                    <a:lnTo>
                      <a:pt x="0" y="247650"/>
                    </a:lnTo>
                    <a:lnTo>
                      <a:pt x="9525" y="200025"/>
                    </a:lnTo>
                    <a:lnTo>
                      <a:pt x="85725" y="152400"/>
                    </a:lnTo>
                    <a:lnTo>
                      <a:pt x="123825" y="142875"/>
                    </a:lnTo>
                    <a:lnTo>
                      <a:pt x="123825" y="104775"/>
                    </a:lnTo>
                    <a:lnTo>
                      <a:pt x="152400" y="95250"/>
                    </a:lnTo>
                    <a:lnTo>
                      <a:pt x="123825" y="76200"/>
                    </a:lnTo>
                    <a:lnTo>
                      <a:pt x="161925" y="66675"/>
                    </a:lnTo>
                    <a:lnTo>
                      <a:pt x="180975" y="28575"/>
                    </a:lnTo>
                    <a:lnTo>
                      <a:pt x="238125" y="0"/>
                    </a:lnTo>
                    <a:lnTo>
                      <a:pt x="257175" y="38100"/>
                    </a:lnTo>
                    <a:lnTo>
                      <a:pt x="295275" y="38100"/>
                    </a:lnTo>
                    <a:lnTo>
                      <a:pt x="314325" y="28575"/>
                    </a:lnTo>
                    <a:close/>
                  </a:path>
                </a:pathLst>
              </a:custGeom>
              <a:solidFill>
                <a:srgbClr val="4FAF76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</p:grpSp>
        <p:grpSp>
          <p:nvGrpSpPr>
            <p:cNvPr id="42" name="MG Dziwnów"/>
            <p:cNvGrpSpPr/>
            <p:nvPr/>
          </p:nvGrpSpPr>
          <p:grpSpPr>
            <a:xfrm>
              <a:off x="1025525" y="1441451"/>
              <a:ext cx="371476" cy="209551"/>
              <a:chOff x="1025525" y="1441451"/>
              <a:chExt cx="371476" cy="209551"/>
            </a:xfrm>
          </p:grpSpPr>
          <p:sp>
            <p:nvSpPr>
              <p:cNvPr id="293" name="Dziwnów1"/>
              <p:cNvSpPr/>
              <p:nvPr/>
            </p:nvSpPr>
            <p:spPr>
              <a:xfrm>
                <a:off x="1025525" y="1508126"/>
                <a:ext cx="200026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200026" h="142876">
                    <a:moveTo>
                      <a:pt x="142875" y="19050"/>
                    </a:moveTo>
                    <a:lnTo>
                      <a:pt x="123825" y="9525"/>
                    </a:lnTo>
                    <a:lnTo>
                      <a:pt x="57150" y="47625"/>
                    </a:lnTo>
                    <a:lnTo>
                      <a:pt x="0" y="66675"/>
                    </a:lnTo>
                    <a:lnTo>
                      <a:pt x="19050" y="104775"/>
                    </a:lnTo>
                    <a:lnTo>
                      <a:pt x="57150" y="104775"/>
                    </a:lnTo>
                    <a:lnTo>
                      <a:pt x="76200" y="95250"/>
                    </a:lnTo>
                    <a:lnTo>
                      <a:pt x="76200" y="133350"/>
                    </a:lnTo>
                    <a:lnTo>
                      <a:pt x="95250" y="142875"/>
                    </a:lnTo>
                    <a:lnTo>
                      <a:pt x="95250" y="104775"/>
                    </a:lnTo>
                    <a:lnTo>
                      <a:pt x="85725" y="76200"/>
                    </a:lnTo>
                    <a:lnTo>
                      <a:pt x="104775" y="66675"/>
                    </a:lnTo>
                    <a:lnTo>
                      <a:pt x="123825" y="66675"/>
                    </a:lnTo>
                    <a:lnTo>
                      <a:pt x="142875" y="47625"/>
                    </a:lnTo>
                    <a:lnTo>
                      <a:pt x="190500" y="38100"/>
                    </a:lnTo>
                    <a:lnTo>
                      <a:pt x="190500" y="19050"/>
                    </a:lnTo>
                    <a:lnTo>
                      <a:pt x="200025" y="0"/>
                    </a:lnTo>
                    <a:lnTo>
                      <a:pt x="171450" y="0"/>
                    </a:lnTo>
                    <a:lnTo>
                      <a:pt x="161925" y="190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94" name="Dziwnów2"/>
              <p:cNvSpPr/>
              <p:nvPr/>
            </p:nvSpPr>
            <p:spPr>
              <a:xfrm>
                <a:off x="1149350" y="1441451"/>
                <a:ext cx="247651" cy="95251"/>
              </a:xfrm>
              <a:custGeom>
                <a:avLst/>
                <a:gdLst/>
                <a:ahLst/>
                <a:cxnLst/>
                <a:rect l="0" t="0" r="0" b="0"/>
                <a:pathLst>
                  <a:path w="247651" h="95251">
                    <a:moveTo>
                      <a:pt x="142875" y="57150"/>
                    </a:moveTo>
                    <a:lnTo>
                      <a:pt x="114300" y="76200"/>
                    </a:lnTo>
                    <a:lnTo>
                      <a:pt x="114300" y="57150"/>
                    </a:lnTo>
                    <a:lnTo>
                      <a:pt x="76200" y="66675"/>
                    </a:lnTo>
                    <a:lnTo>
                      <a:pt x="47625" y="66675"/>
                    </a:lnTo>
                    <a:lnTo>
                      <a:pt x="38100" y="85725"/>
                    </a:lnTo>
                    <a:lnTo>
                      <a:pt x="19050" y="85725"/>
                    </a:lnTo>
                    <a:lnTo>
                      <a:pt x="0" y="76200"/>
                    </a:lnTo>
                    <a:lnTo>
                      <a:pt x="38100" y="57150"/>
                    </a:lnTo>
                    <a:lnTo>
                      <a:pt x="123825" y="28575"/>
                    </a:lnTo>
                    <a:lnTo>
                      <a:pt x="228600" y="0"/>
                    </a:lnTo>
                    <a:lnTo>
                      <a:pt x="247650" y="38100"/>
                    </a:lnTo>
                    <a:lnTo>
                      <a:pt x="209550" y="76200"/>
                    </a:lnTo>
                    <a:lnTo>
                      <a:pt x="180975" y="95250"/>
                    </a:lnTo>
                    <a:lnTo>
                      <a:pt x="180975" y="38100"/>
                    </a:lnTo>
                    <a:lnTo>
                      <a:pt x="171450" y="571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</p:grpSp>
        <p:sp>
          <p:nvSpPr>
            <p:cNvPr id="43" name="MG Międzyzdroje"/>
            <p:cNvSpPr/>
            <p:nvPr/>
          </p:nvSpPr>
          <p:spPr>
            <a:xfrm>
              <a:off x="644525" y="1603376"/>
              <a:ext cx="323851" cy="304801"/>
            </a:xfrm>
            <a:custGeom>
              <a:avLst/>
              <a:gdLst/>
              <a:ahLst/>
              <a:cxnLst/>
              <a:rect l="0" t="0" r="0" b="0"/>
              <a:pathLst>
                <a:path w="323851" h="304801">
                  <a:moveTo>
                    <a:pt x="161925" y="266700"/>
                  </a:moveTo>
                  <a:lnTo>
                    <a:pt x="180975" y="304800"/>
                  </a:lnTo>
                  <a:lnTo>
                    <a:pt x="142875" y="295275"/>
                  </a:lnTo>
                  <a:lnTo>
                    <a:pt x="104775" y="304800"/>
                  </a:lnTo>
                  <a:lnTo>
                    <a:pt x="76200" y="295275"/>
                  </a:lnTo>
                  <a:lnTo>
                    <a:pt x="85725" y="257175"/>
                  </a:lnTo>
                  <a:lnTo>
                    <a:pt x="104775" y="228600"/>
                  </a:lnTo>
                  <a:lnTo>
                    <a:pt x="95250" y="209550"/>
                  </a:lnTo>
                  <a:lnTo>
                    <a:pt x="19050" y="238125"/>
                  </a:lnTo>
                  <a:lnTo>
                    <a:pt x="0" y="180975"/>
                  </a:lnTo>
                  <a:lnTo>
                    <a:pt x="104775" y="133350"/>
                  </a:lnTo>
                  <a:lnTo>
                    <a:pt x="190500" y="57150"/>
                  </a:lnTo>
                  <a:lnTo>
                    <a:pt x="257175" y="28575"/>
                  </a:lnTo>
                  <a:lnTo>
                    <a:pt x="323850" y="0"/>
                  </a:lnTo>
                  <a:lnTo>
                    <a:pt x="304800" y="38100"/>
                  </a:lnTo>
                  <a:lnTo>
                    <a:pt x="266700" y="47625"/>
                  </a:lnTo>
                  <a:lnTo>
                    <a:pt x="295275" y="66675"/>
                  </a:lnTo>
                  <a:lnTo>
                    <a:pt x="266700" y="76200"/>
                  </a:lnTo>
                  <a:lnTo>
                    <a:pt x="266700" y="114300"/>
                  </a:lnTo>
                  <a:lnTo>
                    <a:pt x="228600" y="123825"/>
                  </a:lnTo>
                  <a:lnTo>
                    <a:pt x="152400" y="171450"/>
                  </a:lnTo>
                  <a:lnTo>
                    <a:pt x="142875" y="219075"/>
                  </a:lnTo>
                  <a:lnTo>
                    <a:pt x="152400" y="238125"/>
                  </a:lnTo>
                  <a:lnTo>
                    <a:pt x="142875" y="2667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44" name="G. Przybiernów"/>
            <p:cNvSpPr/>
            <p:nvPr/>
          </p:nvSpPr>
          <p:spPr>
            <a:xfrm>
              <a:off x="1044575" y="2012951"/>
              <a:ext cx="457201" cy="371476"/>
            </a:xfrm>
            <a:custGeom>
              <a:avLst/>
              <a:gdLst/>
              <a:ahLst/>
              <a:cxnLst/>
              <a:rect l="0" t="0" r="0" b="0"/>
              <a:pathLst>
                <a:path w="457201" h="371476">
                  <a:moveTo>
                    <a:pt x="419100" y="104775"/>
                  </a:moveTo>
                  <a:lnTo>
                    <a:pt x="447675" y="133350"/>
                  </a:lnTo>
                  <a:lnTo>
                    <a:pt x="457200" y="171450"/>
                  </a:lnTo>
                  <a:lnTo>
                    <a:pt x="400050" y="161925"/>
                  </a:lnTo>
                  <a:lnTo>
                    <a:pt x="400050" y="238125"/>
                  </a:lnTo>
                  <a:lnTo>
                    <a:pt x="419100" y="247650"/>
                  </a:lnTo>
                  <a:lnTo>
                    <a:pt x="409575" y="333375"/>
                  </a:lnTo>
                  <a:lnTo>
                    <a:pt x="390525" y="371475"/>
                  </a:lnTo>
                  <a:lnTo>
                    <a:pt x="371475" y="371475"/>
                  </a:lnTo>
                  <a:lnTo>
                    <a:pt x="371475" y="342900"/>
                  </a:lnTo>
                  <a:lnTo>
                    <a:pt x="352425" y="323850"/>
                  </a:lnTo>
                  <a:lnTo>
                    <a:pt x="314325" y="323850"/>
                  </a:lnTo>
                  <a:lnTo>
                    <a:pt x="295275" y="352425"/>
                  </a:lnTo>
                  <a:lnTo>
                    <a:pt x="257175" y="342900"/>
                  </a:lnTo>
                  <a:lnTo>
                    <a:pt x="257175" y="361950"/>
                  </a:lnTo>
                  <a:lnTo>
                    <a:pt x="228600" y="361950"/>
                  </a:lnTo>
                  <a:lnTo>
                    <a:pt x="200025" y="333375"/>
                  </a:lnTo>
                  <a:lnTo>
                    <a:pt x="161925" y="342900"/>
                  </a:lnTo>
                  <a:lnTo>
                    <a:pt x="142875" y="304800"/>
                  </a:lnTo>
                  <a:lnTo>
                    <a:pt x="152400" y="285750"/>
                  </a:lnTo>
                  <a:lnTo>
                    <a:pt x="123825" y="285750"/>
                  </a:lnTo>
                  <a:lnTo>
                    <a:pt x="114300" y="257175"/>
                  </a:lnTo>
                  <a:lnTo>
                    <a:pt x="85725" y="247650"/>
                  </a:lnTo>
                  <a:lnTo>
                    <a:pt x="85725" y="219075"/>
                  </a:lnTo>
                  <a:lnTo>
                    <a:pt x="66675" y="219075"/>
                  </a:lnTo>
                  <a:lnTo>
                    <a:pt x="66675" y="200025"/>
                  </a:lnTo>
                  <a:lnTo>
                    <a:pt x="28575" y="200025"/>
                  </a:lnTo>
                  <a:lnTo>
                    <a:pt x="28575" y="171450"/>
                  </a:lnTo>
                  <a:lnTo>
                    <a:pt x="9525" y="171450"/>
                  </a:lnTo>
                  <a:lnTo>
                    <a:pt x="19050" y="152400"/>
                  </a:lnTo>
                  <a:lnTo>
                    <a:pt x="0" y="123825"/>
                  </a:lnTo>
                  <a:lnTo>
                    <a:pt x="19050" y="104775"/>
                  </a:lnTo>
                  <a:lnTo>
                    <a:pt x="66675" y="114300"/>
                  </a:lnTo>
                  <a:lnTo>
                    <a:pt x="66675" y="95250"/>
                  </a:lnTo>
                  <a:lnTo>
                    <a:pt x="57150" y="76200"/>
                  </a:lnTo>
                  <a:lnTo>
                    <a:pt x="95250" y="66675"/>
                  </a:lnTo>
                  <a:lnTo>
                    <a:pt x="104775" y="0"/>
                  </a:lnTo>
                  <a:lnTo>
                    <a:pt x="133350" y="0"/>
                  </a:lnTo>
                  <a:lnTo>
                    <a:pt x="142875" y="28575"/>
                  </a:lnTo>
                  <a:lnTo>
                    <a:pt x="171450" y="28575"/>
                  </a:lnTo>
                  <a:lnTo>
                    <a:pt x="209550" y="9525"/>
                  </a:lnTo>
                  <a:lnTo>
                    <a:pt x="238125" y="47625"/>
                  </a:lnTo>
                  <a:lnTo>
                    <a:pt x="276225" y="47625"/>
                  </a:lnTo>
                  <a:lnTo>
                    <a:pt x="295275" y="9525"/>
                  </a:lnTo>
                  <a:lnTo>
                    <a:pt x="314325" y="19050"/>
                  </a:lnTo>
                  <a:lnTo>
                    <a:pt x="333375" y="0"/>
                  </a:lnTo>
                  <a:lnTo>
                    <a:pt x="342900" y="19050"/>
                  </a:lnTo>
                  <a:lnTo>
                    <a:pt x="371475" y="19050"/>
                  </a:lnTo>
                  <a:lnTo>
                    <a:pt x="381000" y="47625"/>
                  </a:lnTo>
                  <a:lnTo>
                    <a:pt x="409575" y="6667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45" name="G. Stepnica"/>
            <p:cNvSpPr/>
            <p:nvPr/>
          </p:nvSpPr>
          <p:spPr>
            <a:xfrm>
              <a:off x="882650" y="2108201"/>
              <a:ext cx="419101" cy="428626"/>
            </a:xfrm>
            <a:custGeom>
              <a:avLst/>
              <a:gdLst/>
              <a:ahLst/>
              <a:cxnLst/>
              <a:rect l="0" t="0" r="0" b="0"/>
              <a:pathLst>
                <a:path w="419101" h="428626">
                  <a:moveTo>
                    <a:pt x="390525" y="266700"/>
                  </a:moveTo>
                  <a:lnTo>
                    <a:pt x="419100" y="266700"/>
                  </a:lnTo>
                  <a:lnTo>
                    <a:pt x="323850" y="323850"/>
                  </a:lnTo>
                  <a:lnTo>
                    <a:pt x="285750" y="333375"/>
                  </a:lnTo>
                  <a:lnTo>
                    <a:pt x="295275" y="352425"/>
                  </a:lnTo>
                  <a:lnTo>
                    <a:pt x="257175" y="361950"/>
                  </a:lnTo>
                  <a:lnTo>
                    <a:pt x="247650" y="381000"/>
                  </a:lnTo>
                  <a:lnTo>
                    <a:pt x="219075" y="381000"/>
                  </a:lnTo>
                  <a:lnTo>
                    <a:pt x="238125" y="400050"/>
                  </a:lnTo>
                  <a:lnTo>
                    <a:pt x="200025" y="428625"/>
                  </a:lnTo>
                  <a:lnTo>
                    <a:pt x="180975" y="428625"/>
                  </a:lnTo>
                  <a:lnTo>
                    <a:pt x="171450" y="409575"/>
                  </a:lnTo>
                  <a:lnTo>
                    <a:pt x="142875" y="409575"/>
                  </a:lnTo>
                  <a:lnTo>
                    <a:pt x="95250" y="428625"/>
                  </a:lnTo>
                  <a:lnTo>
                    <a:pt x="85725" y="409575"/>
                  </a:lnTo>
                  <a:lnTo>
                    <a:pt x="85725" y="361950"/>
                  </a:lnTo>
                  <a:lnTo>
                    <a:pt x="104775" y="361950"/>
                  </a:lnTo>
                  <a:lnTo>
                    <a:pt x="104775" y="333375"/>
                  </a:lnTo>
                  <a:lnTo>
                    <a:pt x="123825" y="323850"/>
                  </a:lnTo>
                  <a:lnTo>
                    <a:pt x="123825" y="304800"/>
                  </a:lnTo>
                  <a:lnTo>
                    <a:pt x="95250" y="314325"/>
                  </a:lnTo>
                  <a:lnTo>
                    <a:pt x="95250" y="295275"/>
                  </a:lnTo>
                  <a:lnTo>
                    <a:pt x="76200" y="295275"/>
                  </a:lnTo>
                  <a:lnTo>
                    <a:pt x="66675" y="304800"/>
                  </a:lnTo>
                  <a:lnTo>
                    <a:pt x="9525" y="247650"/>
                  </a:lnTo>
                  <a:lnTo>
                    <a:pt x="9525" y="219075"/>
                  </a:lnTo>
                  <a:lnTo>
                    <a:pt x="0" y="190500"/>
                  </a:lnTo>
                  <a:lnTo>
                    <a:pt x="28575" y="57150"/>
                  </a:lnTo>
                  <a:lnTo>
                    <a:pt x="47625" y="19050"/>
                  </a:lnTo>
                  <a:lnTo>
                    <a:pt x="66675" y="57150"/>
                  </a:lnTo>
                  <a:lnTo>
                    <a:pt x="76200" y="38100"/>
                  </a:lnTo>
                  <a:lnTo>
                    <a:pt x="104775" y="38100"/>
                  </a:lnTo>
                  <a:lnTo>
                    <a:pt x="114300" y="19050"/>
                  </a:lnTo>
                  <a:lnTo>
                    <a:pt x="142875" y="0"/>
                  </a:lnTo>
                  <a:lnTo>
                    <a:pt x="161925" y="28575"/>
                  </a:lnTo>
                  <a:lnTo>
                    <a:pt x="180975" y="57150"/>
                  </a:lnTo>
                  <a:lnTo>
                    <a:pt x="171450" y="76200"/>
                  </a:lnTo>
                  <a:lnTo>
                    <a:pt x="190500" y="76200"/>
                  </a:lnTo>
                  <a:lnTo>
                    <a:pt x="190500" y="104775"/>
                  </a:lnTo>
                  <a:lnTo>
                    <a:pt x="228600" y="104775"/>
                  </a:lnTo>
                  <a:lnTo>
                    <a:pt x="228600" y="123825"/>
                  </a:lnTo>
                  <a:lnTo>
                    <a:pt x="247650" y="123825"/>
                  </a:lnTo>
                  <a:lnTo>
                    <a:pt x="247650" y="152400"/>
                  </a:lnTo>
                  <a:lnTo>
                    <a:pt x="276225" y="161925"/>
                  </a:lnTo>
                  <a:lnTo>
                    <a:pt x="285750" y="190500"/>
                  </a:lnTo>
                  <a:lnTo>
                    <a:pt x="314325" y="190500"/>
                  </a:lnTo>
                  <a:lnTo>
                    <a:pt x="304800" y="209550"/>
                  </a:lnTo>
                  <a:lnTo>
                    <a:pt x="323850" y="247650"/>
                  </a:lnTo>
                  <a:lnTo>
                    <a:pt x="361950" y="2381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46" name="MG Nowogard"/>
            <p:cNvSpPr/>
            <p:nvPr/>
          </p:nvSpPr>
          <p:spPr>
            <a:xfrm>
              <a:off x="1444625" y="2060576"/>
              <a:ext cx="571501" cy="504826"/>
            </a:xfrm>
            <a:custGeom>
              <a:avLst/>
              <a:gdLst/>
              <a:ahLst/>
              <a:cxnLst/>
              <a:rect l="0" t="0" r="0" b="0"/>
              <a:pathLst>
                <a:path w="571501" h="504826">
                  <a:moveTo>
                    <a:pt x="381000" y="142875"/>
                  </a:moveTo>
                  <a:lnTo>
                    <a:pt x="419100" y="180975"/>
                  </a:lnTo>
                  <a:lnTo>
                    <a:pt x="409575" y="219075"/>
                  </a:lnTo>
                  <a:lnTo>
                    <a:pt x="457200" y="219075"/>
                  </a:lnTo>
                  <a:lnTo>
                    <a:pt x="485775" y="295275"/>
                  </a:lnTo>
                  <a:lnTo>
                    <a:pt x="485775" y="333375"/>
                  </a:lnTo>
                  <a:lnTo>
                    <a:pt x="523875" y="333375"/>
                  </a:lnTo>
                  <a:lnTo>
                    <a:pt x="514350" y="361950"/>
                  </a:lnTo>
                  <a:lnTo>
                    <a:pt x="533400" y="390525"/>
                  </a:lnTo>
                  <a:lnTo>
                    <a:pt x="571500" y="419100"/>
                  </a:lnTo>
                  <a:lnTo>
                    <a:pt x="533400" y="428625"/>
                  </a:lnTo>
                  <a:lnTo>
                    <a:pt x="495300" y="409575"/>
                  </a:lnTo>
                  <a:lnTo>
                    <a:pt x="476250" y="438150"/>
                  </a:lnTo>
                  <a:lnTo>
                    <a:pt x="457200" y="438150"/>
                  </a:lnTo>
                  <a:lnTo>
                    <a:pt x="457200" y="457200"/>
                  </a:lnTo>
                  <a:lnTo>
                    <a:pt x="438150" y="447675"/>
                  </a:lnTo>
                  <a:lnTo>
                    <a:pt x="438150" y="419100"/>
                  </a:lnTo>
                  <a:lnTo>
                    <a:pt x="419100" y="419100"/>
                  </a:lnTo>
                  <a:lnTo>
                    <a:pt x="400050" y="400050"/>
                  </a:lnTo>
                  <a:lnTo>
                    <a:pt x="361950" y="409575"/>
                  </a:lnTo>
                  <a:lnTo>
                    <a:pt x="400050" y="438150"/>
                  </a:lnTo>
                  <a:lnTo>
                    <a:pt x="400050" y="495300"/>
                  </a:lnTo>
                  <a:lnTo>
                    <a:pt x="371475" y="495300"/>
                  </a:lnTo>
                  <a:lnTo>
                    <a:pt x="352425" y="495300"/>
                  </a:lnTo>
                  <a:lnTo>
                    <a:pt x="342900" y="466725"/>
                  </a:lnTo>
                  <a:lnTo>
                    <a:pt x="314325" y="457200"/>
                  </a:lnTo>
                  <a:lnTo>
                    <a:pt x="276225" y="485775"/>
                  </a:lnTo>
                  <a:lnTo>
                    <a:pt x="276225" y="504825"/>
                  </a:lnTo>
                  <a:lnTo>
                    <a:pt x="247650" y="504825"/>
                  </a:lnTo>
                  <a:lnTo>
                    <a:pt x="219075" y="476250"/>
                  </a:lnTo>
                  <a:lnTo>
                    <a:pt x="200025" y="466725"/>
                  </a:lnTo>
                  <a:lnTo>
                    <a:pt x="190500" y="447675"/>
                  </a:lnTo>
                  <a:lnTo>
                    <a:pt x="171450" y="447675"/>
                  </a:lnTo>
                  <a:lnTo>
                    <a:pt x="152400" y="428625"/>
                  </a:lnTo>
                  <a:lnTo>
                    <a:pt x="161925" y="409575"/>
                  </a:lnTo>
                  <a:lnTo>
                    <a:pt x="190500" y="409575"/>
                  </a:lnTo>
                  <a:lnTo>
                    <a:pt x="190500" y="390525"/>
                  </a:lnTo>
                  <a:lnTo>
                    <a:pt x="161925" y="381000"/>
                  </a:lnTo>
                  <a:lnTo>
                    <a:pt x="171450" y="361950"/>
                  </a:lnTo>
                  <a:lnTo>
                    <a:pt x="190500" y="371475"/>
                  </a:lnTo>
                  <a:lnTo>
                    <a:pt x="190500" y="352425"/>
                  </a:lnTo>
                  <a:lnTo>
                    <a:pt x="171450" y="342900"/>
                  </a:lnTo>
                  <a:lnTo>
                    <a:pt x="161925" y="323850"/>
                  </a:lnTo>
                  <a:lnTo>
                    <a:pt x="133350" y="333375"/>
                  </a:lnTo>
                  <a:lnTo>
                    <a:pt x="95250" y="323850"/>
                  </a:lnTo>
                  <a:lnTo>
                    <a:pt x="66675" y="304800"/>
                  </a:lnTo>
                  <a:lnTo>
                    <a:pt x="66675" y="276225"/>
                  </a:lnTo>
                  <a:lnTo>
                    <a:pt x="57150" y="304800"/>
                  </a:lnTo>
                  <a:lnTo>
                    <a:pt x="38100" y="314325"/>
                  </a:lnTo>
                  <a:lnTo>
                    <a:pt x="19050" y="314325"/>
                  </a:lnTo>
                  <a:lnTo>
                    <a:pt x="28575" y="295275"/>
                  </a:lnTo>
                  <a:lnTo>
                    <a:pt x="9525" y="285750"/>
                  </a:lnTo>
                  <a:lnTo>
                    <a:pt x="19050" y="200025"/>
                  </a:lnTo>
                  <a:lnTo>
                    <a:pt x="0" y="190500"/>
                  </a:lnTo>
                  <a:lnTo>
                    <a:pt x="0" y="114300"/>
                  </a:lnTo>
                  <a:lnTo>
                    <a:pt x="57150" y="123825"/>
                  </a:lnTo>
                  <a:lnTo>
                    <a:pt x="47625" y="85725"/>
                  </a:lnTo>
                  <a:lnTo>
                    <a:pt x="95250" y="47625"/>
                  </a:lnTo>
                  <a:lnTo>
                    <a:pt x="200025" y="47625"/>
                  </a:lnTo>
                  <a:lnTo>
                    <a:pt x="219075" y="0"/>
                  </a:lnTo>
                  <a:lnTo>
                    <a:pt x="238125" y="28575"/>
                  </a:lnTo>
                  <a:lnTo>
                    <a:pt x="304800" y="28575"/>
                  </a:lnTo>
                  <a:lnTo>
                    <a:pt x="323850" y="85725"/>
                  </a:lnTo>
                  <a:lnTo>
                    <a:pt x="352425" y="95250"/>
                  </a:lnTo>
                  <a:lnTo>
                    <a:pt x="361950" y="114300"/>
                  </a:lnTo>
                  <a:lnTo>
                    <a:pt x="352425" y="1428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47" name="G. Osina"/>
            <p:cNvSpPr/>
            <p:nvPr/>
          </p:nvSpPr>
          <p:spPr>
            <a:xfrm>
              <a:off x="1397000" y="2336801"/>
              <a:ext cx="295276" cy="295276"/>
            </a:xfrm>
            <a:custGeom>
              <a:avLst/>
              <a:gdLst/>
              <a:ahLst/>
              <a:cxnLst/>
              <a:rect l="0" t="0" r="0" b="0"/>
              <a:pathLst>
                <a:path w="295276" h="295276">
                  <a:moveTo>
                    <a:pt x="266700" y="200025"/>
                  </a:moveTo>
                  <a:lnTo>
                    <a:pt x="295275" y="228600"/>
                  </a:lnTo>
                  <a:lnTo>
                    <a:pt x="285750" y="247650"/>
                  </a:lnTo>
                  <a:lnTo>
                    <a:pt x="295275" y="295275"/>
                  </a:lnTo>
                  <a:lnTo>
                    <a:pt x="247650" y="295275"/>
                  </a:lnTo>
                  <a:lnTo>
                    <a:pt x="247650" y="276225"/>
                  </a:lnTo>
                  <a:lnTo>
                    <a:pt x="228600" y="276225"/>
                  </a:lnTo>
                  <a:lnTo>
                    <a:pt x="209550" y="257175"/>
                  </a:lnTo>
                  <a:lnTo>
                    <a:pt x="152400" y="238125"/>
                  </a:lnTo>
                  <a:lnTo>
                    <a:pt x="123825" y="257175"/>
                  </a:lnTo>
                  <a:lnTo>
                    <a:pt x="104775" y="247650"/>
                  </a:lnTo>
                  <a:lnTo>
                    <a:pt x="95250" y="228600"/>
                  </a:lnTo>
                  <a:lnTo>
                    <a:pt x="76200" y="228600"/>
                  </a:lnTo>
                  <a:lnTo>
                    <a:pt x="38100" y="190500"/>
                  </a:lnTo>
                  <a:lnTo>
                    <a:pt x="19050" y="104775"/>
                  </a:lnTo>
                  <a:lnTo>
                    <a:pt x="0" y="76200"/>
                  </a:lnTo>
                  <a:lnTo>
                    <a:pt x="19050" y="47625"/>
                  </a:lnTo>
                  <a:lnTo>
                    <a:pt x="38100" y="47625"/>
                  </a:lnTo>
                  <a:lnTo>
                    <a:pt x="57150" y="9525"/>
                  </a:lnTo>
                  <a:lnTo>
                    <a:pt x="76200" y="19050"/>
                  </a:lnTo>
                  <a:lnTo>
                    <a:pt x="66675" y="38100"/>
                  </a:lnTo>
                  <a:lnTo>
                    <a:pt x="85725" y="38100"/>
                  </a:lnTo>
                  <a:lnTo>
                    <a:pt x="104775" y="28575"/>
                  </a:lnTo>
                  <a:lnTo>
                    <a:pt x="114300" y="0"/>
                  </a:lnTo>
                  <a:lnTo>
                    <a:pt x="114300" y="28575"/>
                  </a:lnTo>
                  <a:lnTo>
                    <a:pt x="142875" y="47625"/>
                  </a:lnTo>
                  <a:lnTo>
                    <a:pt x="180975" y="57150"/>
                  </a:lnTo>
                  <a:lnTo>
                    <a:pt x="209550" y="47625"/>
                  </a:lnTo>
                  <a:lnTo>
                    <a:pt x="219075" y="66675"/>
                  </a:lnTo>
                  <a:lnTo>
                    <a:pt x="238125" y="76200"/>
                  </a:lnTo>
                  <a:lnTo>
                    <a:pt x="238125" y="95250"/>
                  </a:lnTo>
                  <a:lnTo>
                    <a:pt x="219075" y="85725"/>
                  </a:lnTo>
                  <a:lnTo>
                    <a:pt x="209550" y="104775"/>
                  </a:lnTo>
                  <a:lnTo>
                    <a:pt x="238125" y="114300"/>
                  </a:lnTo>
                  <a:lnTo>
                    <a:pt x="238125" y="133350"/>
                  </a:lnTo>
                  <a:lnTo>
                    <a:pt x="209550" y="133350"/>
                  </a:lnTo>
                  <a:lnTo>
                    <a:pt x="200025" y="152400"/>
                  </a:lnTo>
                  <a:lnTo>
                    <a:pt x="219075" y="171450"/>
                  </a:lnTo>
                  <a:lnTo>
                    <a:pt x="238125" y="171450"/>
                  </a:lnTo>
                  <a:lnTo>
                    <a:pt x="247650" y="1905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48" name="MG Goleniów"/>
            <p:cNvSpPr/>
            <p:nvPr/>
          </p:nvSpPr>
          <p:spPr>
            <a:xfrm>
              <a:off x="977900" y="2336801"/>
              <a:ext cx="552451" cy="666751"/>
            </a:xfrm>
            <a:custGeom>
              <a:avLst/>
              <a:gdLst/>
              <a:ahLst/>
              <a:cxnLst/>
              <a:rect l="0" t="0" r="0" b="0"/>
              <a:pathLst>
                <a:path w="552451" h="666751">
                  <a:moveTo>
                    <a:pt x="523875" y="247650"/>
                  </a:moveTo>
                  <a:lnTo>
                    <a:pt x="542925" y="257175"/>
                  </a:lnTo>
                  <a:lnTo>
                    <a:pt x="533400" y="295275"/>
                  </a:lnTo>
                  <a:lnTo>
                    <a:pt x="495300" y="295275"/>
                  </a:lnTo>
                  <a:lnTo>
                    <a:pt x="485775" y="314325"/>
                  </a:lnTo>
                  <a:lnTo>
                    <a:pt x="514350" y="323850"/>
                  </a:lnTo>
                  <a:lnTo>
                    <a:pt x="504825" y="342900"/>
                  </a:lnTo>
                  <a:lnTo>
                    <a:pt x="523875" y="371475"/>
                  </a:lnTo>
                  <a:lnTo>
                    <a:pt x="533400" y="352425"/>
                  </a:lnTo>
                  <a:lnTo>
                    <a:pt x="552450" y="371475"/>
                  </a:lnTo>
                  <a:lnTo>
                    <a:pt x="523875" y="381000"/>
                  </a:lnTo>
                  <a:lnTo>
                    <a:pt x="514350" y="400050"/>
                  </a:lnTo>
                  <a:lnTo>
                    <a:pt x="514350" y="438150"/>
                  </a:lnTo>
                  <a:lnTo>
                    <a:pt x="495300" y="419100"/>
                  </a:lnTo>
                  <a:lnTo>
                    <a:pt x="495300" y="390525"/>
                  </a:lnTo>
                  <a:lnTo>
                    <a:pt x="447675" y="390525"/>
                  </a:lnTo>
                  <a:lnTo>
                    <a:pt x="457200" y="438150"/>
                  </a:lnTo>
                  <a:lnTo>
                    <a:pt x="428625" y="476250"/>
                  </a:lnTo>
                  <a:lnTo>
                    <a:pt x="419100" y="523875"/>
                  </a:lnTo>
                  <a:lnTo>
                    <a:pt x="466725" y="561975"/>
                  </a:lnTo>
                  <a:lnTo>
                    <a:pt x="428625" y="571500"/>
                  </a:lnTo>
                  <a:lnTo>
                    <a:pt x="400050" y="533400"/>
                  </a:lnTo>
                  <a:lnTo>
                    <a:pt x="400050" y="552450"/>
                  </a:lnTo>
                  <a:lnTo>
                    <a:pt x="371475" y="552450"/>
                  </a:lnTo>
                  <a:lnTo>
                    <a:pt x="409575" y="581025"/>
                  </a:lnTo>
                  <a:lnTo>
                    <a:pt x="400050" y="600075"/>
                  </a:lnTo>
                  <a:lnTo>
                    <a:pt x="371475" y="600075"/>
                  </a:lnTo>
                  <a:lnTo>
                    <a:pt x="333375" y="609600"/>
                  </a:lnTo>
                  <a:lnTo>
                    <a:pt x="247650" y="619125"/>
                  </a:lnTo>
                  <a:lnTo>
                    <a:pt x="238125" y="666750"/>
                  </a:lnTo>
                  <a:lnTo>
                    <a:pt x="171450" y="666750"/>
                  </a:lnTo>
                  <a:lnTo>
                    <a:pt x="152400" y="647700"/>
                  </a:lnTo>
                  <a:lnTo>
                    <a:pt x="190500" y="619125"/>
                  </a:lnTo>
                  <a:lnTo>
                    <a:pt x="200025" y="590550"/>
                  </a:lnTo>
                  <a:lnTo>
                    <a:pt x="180975" y="590550"/>
                  </a:lnTo>
                  <a:lnTo>
                    <a:pt x="152400" y="619125"/>
                  </a:lnTo>
                  <a:lnTo>
                    <a:pt x="133350" y="609600"/>
                  </a:lnTo>
                  <a:lnTo>
                    <a:pt x="152400" y="552450"/>
                  </a:lnTo>
                  <a:lnTo>
                    <a:pt x="152400" y="523875"/>
                  </a:lnTo>
                  <a:lnTo>
                    <a:pt x="123825" y="514350"/>
                  </a:lnTo>
                  <a:lnTo>
                    <a:pt x="142875" y="428625"/>
                  </a:lnTo>
                  <a:lnTo>
                    <a:pt x="133350" y="409575"/>
                  </a:lnTo>
                  <a:lnTo>
                    <a:pt x="104775" y="419100"/>
                  </a:lnTo>
                  <a:lnTo>
                    <a:pt x="114300" y="361950"/>
                  </a:lnTo>
                  <a:lnTo>
                    <a:pt x="85725" y="352425"/>
                  </a:lnTo>
                  <a:lnTo>
                    <a:pt x="76200" y="371475"/>
                  </a:lnTo>
                  <a:lnTo>
                    <a:pt x="57150" y="381000"/>
                  </a:lnTo>
                  <a:lnTo>
                    <a:pt x="47625" y="333375"/>
                  </a:lnTo>
                  <a:lnTo>
                    <a:pt x="19050" y="314325"/>
                  </a:lnTo>
                  <a:lnTo>
                    <a:pt x="19050" y="295275"/>
                  </a:lnTo>
                  <a:lnTo>
                    <a:pt x="0" y="276225"/>
                  </a:lnTo>
                  <a:lnTo>
                    <a:pt x="0" y="238125"/>
                  </a:lnTo>
                  <a:lnTo>
                    <a:pt x="0" y="200025"/>
                  </a:lnTo>
                  <a:lnTo>
                    <a:pt x="47625" y="180975"/>
                  </a:lnTo>
                  <a:lnTo>
                    <a:pt x="76200" y="180975"/>
                  </a:lnTo>
                  <a:lnTo>
                    <a:pt x="85725" y="200025"/>
                  </a:lnTo>
                  <a:lnTo>
                    <a:pt x="104775" y="200025"/>
                  </a:lnTo>
                  <a:lnTo>
                    <a:pt x="142875" y="171450"/>
                  </a:lnTo>
                  <a:lnTo>
                    <a:pt x="123825" y="152400"/>
                  </a:lnTo>
                  <a:lnTo>
                    <a:pt x="152400" y="152400"/>
                  </a:lnTo>
                  <a:lnTo>
                    <a:pt x="161925" y="133350"/>
                  </a:lnTo>
                  <a:lnTo>
                    <a:pt x="200025" y="123825"/>
                  </a:lnTo>
                  <a:lnTo>
                    <a:pt x="190500" y="104775"/>
                  </a:lnTo>
                  <a:lnTo>
                    <a:pt x="228600" y="95250"/>
                  </a:lnTo>
                  <a:lnTo>
                    <a:pt x="323850" y="38100"/>
                  </a:lnTo>
                  <a:lnTo>
                    <a:pt x="323850" y="19050"/>
                  </a:lnTo>
                  <a:lnTo>
                    <a:pt x="361950" y="28575"/>
                  </a:lnTo>
                  <a:lnTo>
                    <a:pt x="381000" y="0"/>
                  </a:lnTo>
                  <a:lnTo>
                    <a:pt x="419100" y="0"/>
                  </a:lnTo>
                  <a:lnTo>
                    <a:pt x="438150" y="19050"/>
                  </a:lnTo>
                  <a:lnTo>
                    <a:pt x="438150" y="47625"/>
                  </a:lnTo>
                  <a:lnTo>
                    <a:pt x="419100" y="76200"/>
                  </a:lnTo>
                  <a:lnTo>
                    <a:pt x="438150" y="104775"/>
                  </a:lnTo>
                  <a:lnTo>
                    <a:pt x="457200" y="190500"/>
                  </a:lnTo>
                  <a:lnTo>
                    <a:pt x="495300" y="228600"/>
                  </a:lnTo>
                  <a:lnTo>
                    <a:pt x="514350" y="2286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49" name="MG Maszewo"/>
            <p:cNvSpPr/>
            <p:nvPr/>
          </p:nvSpPr>
          <p:spPr>
            <a:xfrm>
              <a:off x="1397000" y="2517776"/>
              <a:ext cx="485776" cy="381001"/>
            </a:xfrm>
            <a:custGeom>
              <a:avLst/>
              <a:gdLst/>
              <a:ahLst/>
              <a:cxnLst/>
              <a:rect l="0" t="0" r="0" b="0"/>
              <a:pathLst>
                <a:path w="485776" h="381001">
                  <a:moveTo>
                    <a:pt x="390525" y="9525"/>
                  </a:moveTo>
                  <a:lnTo>
                    <a:pt x="400050" y="38100"/>
                  </a:lnTo>
                  <a:lnTo>
                    <a:pt x="409575" y="76200"/>
                  </a:lnTo>
                  <a:lnTo>
                    <a:pt x="381000" y="57150"/>
                  </a:lnTo>
                  <a:lnTo>
                    <a:pt x="390525" y="95250"/>
                  </a:lnTo>
                  <a:lnTo>
                    <a:pt x="371475" y="95250"/>
                  </a:lnTo>
                  <a:lnTo>
                    <a:pt x="361950" y="123825"/>
                  </a:lnTo>
                  <a:lnTo>
                    <a:pt x="409575" y="133350"/>
                  </a:lnTo>
                  <a:lnTo>
                    <a:pt x="457200" y="152400"/>
                  </a:lnTo>
                  <a:lnTo>
                    <a:pt x="457200" y="180975"/>
                  </a:lnTo>
                  <a:lnTo>
                    <a:pt x="485775" y="190500"/>
                  </a:lnTo>
                  <a:lnTo>
                    <a:pt x="457200" y="238125"/>
                  </a:lnTo>
                  <a:lnTo>
                    <a:pt x="476250" y="266700"/>
                  </a:lnTo>
                  <a:lnTo>
                    <a:pt x="457200" y="285750"/>
                  </a:lnTo>
                  <a:lnTo>
                    <a:pt x="428625" y="285750"/>
                  </a:lnTo>
                  <a:lnTo>
                    <a:pt x="400050" y="285750"/>
                  </a:lnTo>
                  <a:lnTo>
                    <a:pt x="381000" y="295275"/>
                  </a:lnTo>
                  <a:lnTo>
                    <a:pt x="390525" y="333375"/>
                  </a:lnTo>
                  <a:lnTo>
                    <a:pt x="361950" y="323850"/>
                  </a:lnTo>
                  <a:lnTo>
                    <a:pt x="342900" y="342900"/>
                  </a:lnTo>
                  <a:lnTo>
                    <a:pt x="323850" y="333375"/>
                  </a:lnTo>
                  <a:lnTo>
                    <a:pt x="314325" y="314325"/>
                  </a:lnTo>
                  <a:lnTo>
                    <a:pt x="276225" y="333375"/>
                  </a:lnTo>
                  <a:lnTo>
                    <a:pt x="257175" y="361950"/>
                  </a:lnTo>
                  <a:lnTo>
                    <a:pt x="228600" y="361950"/>
                  </a:lnTo>
                  <a:lnTo>
                    <a:pt x="238125" y="333375"/>
                  </a:lnTo>
                  <a:lnTo>
                    <a:pt x="209550" y="333375"/>
                  </a:lnTo>
                  <a:lnTo>
                    <a:pt x="209550" y="361950"/>
                  </a:lnTo>
                  <a:lnTo>
                    <a:pt x="171450" y="371475"/>
                  </a:lnTo>
                  <a:lnTo>
                    <a:pt x="152400" y="361950"/>
                  </a:lnTo>
                  <a:lnTo>
                    <a:pt x="66675" y="371475"/>
                  </a:lnTo>
                  <a:lnTo>
                    <a:pt x="47625" y="381000"/>
                  </a:lnTo>
                  <a:lnTo>
                    <a:pt x="0" y="342900"/>
                  </a:lnTo>
                  <a:lnTo>
                    <a:pt x="9525" y="295275"/>
                  </a:lnTo>
                  <a:lnTo>
                    <a:pt x="38100" y="257175"/>
                  </a:lnTo>
                  <a:lnTo>
                    <a:pt x="28575" y="209550"/>
                  </a:lnTo>
                  <a:lnTo>
                    <a:pt x="76200" y="209550"/>
                  </a:lnTo>
                  <a:lnTo>
                    <a:pt x="76200" y="238125"/>
                  </a:lnTo>
                  <a:lnTo>
                    <a:pt x="95250" y="257175"/>
                  </a:lnTo>
                  <a:lnTo>
                    <a:pt x="95250" y="219075"/>
                  </a:lnTo>
                  <a:lnTo>
                    <a:pt x="104775" y="200025"/>
                  </a:lnTo>
                  <a:lnTo>
                    <a:pt x="133350" y="190500"/>
                  </a:lnTo>
                  <a:lnTo>
                    <a:pt x="114300" y="171450"/>
                  </a:lnTo>
                  <a:lnTo>
                    <a:pt x="104775" y="190500"/>
                  </a:lnTo>
                  <a:lnTo>
                    <a:pt x="85725" y="161925"/>
                  </a:lnTo>
                  <a:lnTo>
                    <a:pt x="95250" y="142875"/>
                  </a:lnTo>
                  <a:lnTo>
                    <a:pt x="66675" y="1333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23825" y="76200"/>
                  </a:lnTo>
                  <a:lnTo>
                    <a:pt x="152400" y="57150"/>
                  </a:lnTo>
                  <a:lnTo>
                    <a:pt x="209550" y="76200"/>
                  </a:lnTo>
                  <a:lnTo>
                    <a:pt x="228600" y="95250"/>
                  </a:lnTo>
                  <a:lnTo>
                    <a:pt x="247650" y="95250"/>
                  </a:lnTo>
                  <a:lnTo>
                    <a:pt x="247650" y="114300"/>
                  </a:lnTo>
                  <a:lnTo>
                    <a:pt x="295275" y="114300"/>
                  </a:lnTo>
                  <a:lnTo>
                    <a:pt x="285750" y="66675"/>
                  </a:lnTo>
                  <a:lnTo>
                    <a:pt x="295275" y="47625"/>
                  </a:lnTo>
                  <a:lnTo>
                    <a:pt x="323850" y="47625"/>
                  </a:lnTo>
                  <a:lnTo>
                    <a:pt x="323850" y="28575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50" name="Miasto Szczecin"/>
            <p:cNvSpPr/>
            <p:nvPr/>
          </p:nvSpPr>
          <p:spPr>
            <a:xfrm>
              <a:off x="739775" y="2679701"/>
              <a:ext cx="533401" cy="533401"/>
            </a:xfrm>
            <a:custGeom>
              <a:avLst/>
              <a:gdLst/>
              <a:ahLst/>
              <a:cxnLst/>
              <a:rect l="0" t="0" r="0" b="0"/>
              <a:pathLst>
                <a:path w="533401" h="533401">
                  <a:moveTo>
                    <a:pt x="409575" y="323850"/>
                  </a:moveTo>
                  <a:lnTo>
                    <a:pt x="476250" y="323850"/>
                  </a:lnTo>
                  <a:lnTo>
                    <a:pt x="514350" y="352425"/>
                  </a:lnTo>
                  <a:lnTo>
                    <a:pt x="495300" y="361950"/>
                  </a:lnTo>
                  <a:lnTo>
                    <a:pt x="495300" y="390525"/>
                  </a:lnTo>
                  <a:lnTo>
                    <a:pt x="476250" y="381000"/>
                  </a:lnTo>
                  <a:lnTo>
                    <a:pt x="438150" y="400050"/>
                  </a:lnTo>
                  <a:lnTo>
                    <a:pt x="466725" y="457200"/>
                  </a:lnTo>
                  <a:lnTo>
                    <a:pt x="495300" y="457200"/>
                  </a:lnTo>
                  <a:lnTo>
                    <a:pt x="504825" y="476250"/>
                  </a:lnTo>
                  <a:lnTo>
                    <a:pt x="533400" y="495300"/>
                  </a:lnTo>
                  <a:lnTo>
                    <a:pt x="523875" y="514350"/>
                  </a:lnTo>
                  <a:lnTo>
                    <a:pt x="523875" y="533400"/>
                  </a:lnTo>
                  <a:lnTo>
                    <a:pt x="485775" y="485775"/>
                  </a:lnTo>
                  <a:lnTo>
                    <a:pt x="466725" y="476250"/>
                  </a:lnTo>
                  <a:lnTo>
                    <a:pt x="466725" y="523875"/>
                  </a:lnTo>
                  <a:lnTo>
                    <a:pt x="428625" y="504825"/>
                  </a:lnTo>
                  <a:lnTo>
                    <a:pt x="409575" y="485775"/>
                  </a:lnTo>
                  <a:lnTo>
                    <a:pt x="381000" y="457200"/>
                  </a:lnTo>
                  <a:lnTo>
                    <a:pt x="390525" y="447675"/>
                  </a:lnTo>
                  <a:lnTo>
                    <a:pt x="381000" y="428625"/>
                  </a:lnTo>
                  <a:lnTo>
                    <a:pt x="352425" y="447675"/>
                  </a:lnTo>
                  <a:lnTo>
                    <a:pt x="323850" y="447675"/>
                  </a:lnTo>
                  <a:lnTo>
                    <a:pt x="276225" y="419100"/>
                  </a:lnTo>
                  <a:lnTo>
                    <a:pt x="228600" y="476250"/>
                  </a:lnTo>
                  <a:lnTo>
                    <a:pt x="219075" y="504825"/>
                  </a:lnTo>
                  <a:lnTo>
                    <a:pt x="200025" y="504825"/>
                  </a:lnTo>
                  <a:lnTo>
                    <a:pt x="190500" y="523875"/>
                  </a:lnTo>
                  <a:lnTo>
                    <a:pt x="142875" y="504825"/>
                  </a:lnTo>
                  <a:lnTo>
                    <a:pt x="171450" y="457200"/>
                  </a:lnTo>
                  <a:lnTo>
                    <a:pt x="171450" y="428625"/>
                  </a:lnTo>
                  <a:lnTo>
                    <a:pt x="219075" y="419100"/>
                  </a:lnTo>
                  <a:lnTo>
                    <a:pt x="142875" y="400050"/>
                  </a:lnTo>
                  <a:lnTo>
                    <a:pt x="85725" y="371475"/>
                  </a:lnTo>
                  <a:lnTo>
                    <a:pt x="47625" y="371475"/>
                  </a:lnTo>
                  <a:lnTo>
                    <a:pt x="57150" y="342900"/>
                  </a:lnTo>
                  <a:lnTo>
                    <a:pt x="38100" y="342900"/>
                  </a:lnTo>
                  <a:lnTo>
                    <a:pt x="38100" y="314325"/>
                  </a:lnTo>
                  <a:lnTo>
                    <a:pt x="57150" y="314325"/>
                  </a:lnTo>
                  <a:lnTo>
                    <a:pt x="47625" y="285750"/>
                  </a:lnTo>
                  <a:lnTo>
                    <a:pt x="47625" y="247650"/>
                  </a:lnTo>
                  <a:lnTo>
                    <a:pt x="9525" y="228600"/>
                  </a:lnTo>
                  <a:lnTo>
                    <a:pt x="9525" y="209550"/>
                  </a:lnTo>
                  <a:lnTo>
                    <a:pt x="47625" y="219075"/>
                  </a:lnTo>
                  <a:lnTo>
                    <a:pt x="19050" y="200025"/>
                  </a:lnTo>
                  <a:lnTo>
                    <a:pt x="38100" y="180975"/>
                  </a:lnTo>
                  <a:lnTo>
                    <a:pt x="28575" y="161925"/>
                  </a:lnTo>
                  <a:lnTo>
                    <a:pt x="0" y="133350"/>
                  </a:lnTo>
                  <a:lnTo>
                    <a:pt x="0" y="104775"/>
                  </a:lnTo>
                  <a:lnTo>
                    <a:pt x="38100" y="104775"/>
                  </a:lnTo>
                  <a:lnTo>
                    <a:pt x="47625" y="123825"/>
                  </a:lnTo>
                  <a:lnTo>
                    <a:pt x="76200" y="114300"/>
                  </a:lnTo>
                  <a:lnTo>
                    <a:pt x="95250" y="95250"/>
                  </a:lnTo>
                  <a:lnTo>
                    <a:pt x="142875" y="104775"/>
                  </a:lnTo>
                  <a:lnTo>
                    <a:pt x="171450" y="85725"/>
                  </a:lnTo>
                  <a:lnTo>
                    <a:pt x="200025" y="104775"/>
                  </a:lnTo>
                  <a:lnTo>
                    <a:pt x="209550" y="85725"/>
                  </a:lnTo>
                  <a:lnTo>
                    <a:pt x="190500" y="66675"/>
                  </a:lnTo>
                  <a:lnTo>
                    <a:pt x="190500" y="38100"/>
                  </a:lnTo>
                  <a:lnTo>
                    <a:pt x="152400" y="28575"/>
                  </a:lnTo>
                  <a:lnTo>
                    <a:pt x="152400" y="9525"/>
                  </a:lnTo>
                  <a:lnTo>
                    <a:pt x="190500" y="0"/>
                  </a:lnTo>
                  <a:lnTo>
                    <a:pt x="219075" y="9525"/>
                  </a:lnTo>
                  <a:lnTo>
                    <a:pt x="266700" y="9525"/>
                  </a:lnTo>
                  <a:lnTo>
                    <a:pt x="276225" y="38100"/>
                  </a:lnTo>
                  <a:lnTo>
                    <a:pt x="295275" y="38100"/>
                  </a:lnTo>
                  <a:lnTo>
                    <a:pt x="314325" y="28575"/>
                  </a:lnTo>
                  <a:lnTo>
                    <a:pt x="323850" y="9525"/>
                  </a:lnTo>
                  <a:lnTo>
                    <a:pt x="352425" y="19050"/>
                  </a:lnTo>
                  <a:lnTo>
                    <a:pt x="342900" y="76200"/>
                  </a:lnTo>
                  <a:lnTo>
                    <a:pt x="371475" y="66675"/>
                  </a:lnTo>
                  <a:lnTo>
                    <a:pt x="381000" y="85725"/>
                  </a:lnTo>
                  <a:lnTo>
                    <a:pt x="361950" y="171450"/>
                  </a:lnTo>
                  <a:lnTo>
                    <a:pt x="390525" y="180975"/>
                  </a:lnTo>
                  <a:lnTo>
                    <a:pt x="390525" y="209550"/>
                  </a:lnTo>
                  <a:lnTo>
                    <a:pt x="371475" y="266700"/>
                  </a:lnTo>
                  <a:lnTo>
                    <a:pt x="390525" y="276225"/>
                  </a:lnTo>
                  <a:lnTo>
                    <a:pt x="419100" y="247650"/>
                  </a:lnTo>
                  <a:lnTo>
                    <a:pt x="438150" y="247650"/>
                  </a:lnTo>
                  <a:lnTo>
                    <a:pt x="428625" y="276225"/>
                  </a:lnTo>
                  <a:lnTo>
                    <a:pt x="390525" y="3048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51" name="MG Police"/>
            <p:cNvSpPr/>
            <p:nvPr/>
          </p:nvSpPr>
          <p:spPr>
            <a:xfrm>
              <a:off x="520700" y="2355851"/>
              <a:ext cx="485776" cy="447676"/>
            </a:xfrm>
            <a:custGeom>
              <a:avLst/>
              <a:gdLst/>
              <a:ahLst/>
              <a:cxnLst/>
              <a:rect l="0" t="0" r="0" b="0"/>
              <a:pathLst>
                <a:path w="485776" h="447676">
                  <a:moveTo>
                    <a:pt x="257175" y="428625"/>
                  </a:moveTo>
                  <a:lnTo>
                    <a:pt x="219075" y="428625"/>
                  </a:lnTo>
                  <a:lnTo>
                    <a:pt x="190500" y="409575"/>
                  </a:lnTo>
                  <a:lnTo>
                    <a:pt x="219075" y="390525"/>
                  </a:lnTo>
                  <a:lnTo>
                    <a:pt x="219075" y="361950"/>
                  </a:lnTo>
                  <a:lnTo>
                    <a:pt x="190500" y="361950"/>
                  </a:lnTo>
                  <a:lnTo>
                    <a:pt x="180975" y="314325"/>
                  </a:lnTo>
                  <a:lnTo>
                    <a:pt x="152400" y="295275"/>
                  </a:lnTo>
                  <a:lnTo>
                    <a:pt x="152400" y="323850"/>
                  </a:lnTo>
                  <a:lnTo>
                    <a:pt x="123825" y="323850"/>
                  </a:lnTo>
                  <a:lnTo>
                    <a:pt x="123825" y="295275"/>
                  </a:lnTo>
                  <a:lnTo>
                    <a:pt x="95250" y="295275"/>
                  </a:lnTo>
                  <a:lnTo>
                    <a:pt x="85725" y="219075"/>
                  </a:lnTo>
                  <a:lnTo>
                    <a:pt x="38100" y="219075"/>
                  </a:lnTo>
                  <a:lnTo>
                    <a:pt x="57150" y="133350"/>
                  </a:lnTo>
                  <a:lnTo>
                    <a:pt x="0" y="104775"/>
                  </a:lnTo>
                  <a:lnTo>
                    <a:pt x="142875" y="114300"/>
                  </a:lnTo>
                  <a:lnTo>
                    <a:pt x="171450" y="85725"/>
                  </a:lnTo>
                  <a:lnTo>
                    <a:pt x="333375" y="114300"/>
                  </a:lnTo>
                  <a:lnTo>
                    <a:pt x="333375" y="95250"/>
                  </a:lnTo>
                  <a:lnTo>
                    <a:pt x="304800" y="95250"/>
                  </a:lnTo>
                  <a:lnTo>
                    <a:pt x="285750" y="66675"/>
                  </a:lnTo>
                  <a:lnTo>
                    <a:pt x="266700" y="66675"/>
                  </a:lnTo>
                  <a:lnTo>
                    <a:pt x="266700" y="0"/>
                  </a:lnTo>
                  <a:lnTo>
                    <a:pt x="323850" y="19050"/>
                  </a:lnTo>
                  <a:lnTo>
                    <a:pt x="352425" y="38100"/>
                  </a:lnTo>
                  <a:lnTo>
                    <a:pt x="381000" y="95250"/>
                  </a:lnTo>
                  <a:lnTo>
                    <a:pt x="419100" y="161925"/>
                  </a:lnTo>
                  <a:lnTo>
                    <a:pt x="409575" y="190500"/>
                  </a:lnTo>
                  <a:lnTo>
                    <a:pt x="428625" y="190500"/>
                  </a:lnTo>
                  <a:lnTo>
                    <a:pt x="428625" y="257175"/>
                  </a:lnTo>
                  <a:lnTo>
                    <a:pt x="447675" y="295275"/>
                  </a:lnTo>
                  <a:lnTo>
                    <a:pt x="485775" y="333375"/>
                  </a:lnTo>
                  <a:lnTo>
                    <a:pt x="438150" y="333375"/>
                  </a:lnTo>
                  <a:lnTo>
                    <a:pt x="409575" y="323850"/>
                  </a:lnTo>
                  <a:lnTo>
                    <a:pt x="371475" y="333375"/>
                  </a:lnTo>
                  <a:lnTo>
                    <a:pt x="371475" y="352425"/>
                  </a:lnTo>
                  <a:lnTo>
                    <a:pt x="409575" y="361950"/>
                  </a:lnTo>
                  <a:lnTo>
                    <a:pt x="409575" y="390525"/>
                  </a:lnTo>
                  <a:lnTo>
                    <a:pt x="428625" y="409575"/>
                  </a:lnTo>
                  <a:lnTo>
                    <a:pt x="419100" y="428625"/>
                  </a:lnTo>
                  <a:lnTo>
                    <a:pt x="390525" y="409575"/>
                  </a:lnTo>
                  <a:lnTo>
                    <a:pt x="361950" y="428625"/>
                  </a:lnTo>
                  <a:lnTo>
                    <a:pt x="314325" y="419100"/>
                  </a:lnTo>
                  <a:lnTo>
                    <a:pt x="295275" y="438150"/>
                  </a:lnTo>
                  <a:lnTo>
                    <a:pt x="266700" y="4476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52" name="G. Kołbaskowo"/>
            <p:cNvSpPr/>
            <p:nvPr/>
          </p:nvSpPr>
          <p:spPr>
            <a:xfrm>
              <a:off x="654050" y="2965451"/>
              <a:ext cx="304801" cy="390526"/>
            </a:xfrm>
            <a:custGeom>
              <a:avLst/>
              <a:gdLst/>
              <a:ahLst/>
              <a:cxnLst/>
              <a:rect l="0" t="0" r="0" b="0"/>
              <a:pathLst>
                <a:path w="304801" h="390526">
                  <a:moveTo>
                    <a:pt x="304800" y="133350"/>
                  </a:moveTo>
                  <a:lnTo>
                    <a:pt x="257175" y="142875"/>
                  </a:lnTo>
                  <a:lnTo>
                    <a:pt x="219075" y="200025"/>
                  </a:lnTo>
                  <a:lnTo>
                    <a:pt x="190500" y="190500"/>
                  </a:lnTo>
                  <a:lnTo>
                    <a:pt x="171450" y="304800"/>
                  </a:lnTo>
                  <a:lnTo>
                    <a:pt x="142875" y="342900"/>
                  </a:lnTo>
                  <a:lnTo>
                    <a:pt x="142875" y="390525"/>
                  </a:lnTo>
                  <a:lnTo>
                    <a:pt x="104775" y="371475"/>
                  </a:lnTo>
                  <a:lnTo>
                    <a:pt x="95250" y="342900"/>
                  </a:lnTo>
                  <a:lnTo>
                    <a:pt x="66675" y="342900"/>
                  </a:lnTo>
                  <a:lnTo>
                    <a:pt x="66675" y="285750"/>
                  </a:lnTo>
                  <a:lnTo>
                    <a:pt x="47625" y="266700"/>
                  </a:lnTo>
                  <a:lnTo>
                    <a:pt x="66675" y="228600"/>
                  </a:lnTo>
                  <a:lnTo>
                    <a:pt x="47625" y="209550"/>
                  </a:lnTo>
                  <a:lnTo>
                    <a:pt x="47625" y="171450"/>
                  </a:lnTo>
                  <a:lnTo>
                    <a:pt x="28575" y="152400"/>
                  </a:lnTo>
                  <a:lnTo>
                    <a:pt x="38100" y="114300"/>
                  </a:lnTo>
                  <a:lnTo>
                    <a:pt x="0" y="28575"/>
                  </a:lnTo>
                  <a:lnTo>
                    <a:pt x="19050" y="0"/>
                  </a:lnTo>
                  <a:lnTo>
                    <a:pt x="47625" y="19050"/>
                  </a:lnTo>
                  <a:lnTo>
                    <a:pt x="66675" y="0"/>
                  </a:lnTo>
                  <a:lnTo>
                    <a:pt x="133350" y="0"/>
                  </a:lnTo>
                  <a:lnTo>
                    <a:pt x="142875" y="28575"/>
                  </a:lnTo>
                  <a:lnTo>
                    <a:pt x="123825" y="28575"/>
                  </a:lnTo>
                  <a:lnTo>
                    <a:pt x="123825" y="57150"/>
                  </a:lnTo>
                  <a:lnTo>
                    <a:pt x="142875" y="57150"/>
                  </a:lnTo>
                  <a:lnTo>
                    <a:pt x="133350" y="85725"/>
                  </a:lnTo>
                  <a:lnTo>
                    <a:pt x="171450" y="85725"/>
                  </a:lnTo>
                  <a:lnTo>
                    <a:pt x="228600" y="1143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53" name="G. Dobra Szcz."/>
            <p:cNvSpPr/>
            <p:nvPr/>
          </p:nvSpPr>
          <p:spPr>
            <a:xfrm>
              <a:off x="549275" y="2574926"/>
              <a:ext cx="238126" cy="419101"/>
            </a:xfrm>
            <a:custGeom>
              <a:avLst/>
              <a:gdLst/>
              <a:ahLst/>
              <a:cxnLst/>
              <a:rect l="0" t="0" r="0" b="0"/>
              <a:pathLst>
                <a:path w="238126" h="419101">
                  <a:moveTo>
                    <a:pt x="123825" y="390525"/>
                  </a:moveTo>
                  <a:lnTo>
                    <a:pt x="104775" y="419100"/>
                  </a:lnTo>
                  <a:lnTo>
                    <a:pt x="95250" y="381000"/>
                  </a:lnTo>
                  <a:lnTo>
                    <a:pt x="104775" y="304800"/>
                  </a:lnTo>
                  <a:lnTo>
                    <a:pt x="85725" y="295275"/>
                  </a:lnTo>
                  <a:lnTo>
                    <a:pt x="76200" y="209550"/>
                  </a:lnTo>
                  <a:lnTo>
                    <a:pt x="38100" y="190500"/>
                  </a:lnTo>
                  <a:lnTo>
                    <a:pt x="19050" y="142875"/>
                  </a:lnTo>
                  <a:lnTo>
                    <a:pt x="28575" y="123825"/>
                  </a:lnTo>
                  <a:lnTo>
                    <a:pt x="9525" y="104775"/>
                  </a:lnTo>
                  <a:lnTo>
                    <a:pt x="9525" y="76200"/>
                  </a:lnTo>
                  <a:lnTo>
                    <a:pt x="0" y="57150"/>
                  </a:lnTo>
                  <a:lnTo>
                    <a:pt x="19050" y="38100"/>
                  </a:lnTo>
                  <a:lnTo>
                    <a:pt x="9525" y="0"/>
                  </a:lnTo>
                  <a:lnTo>
                    <a:pt x="57150" y="0"/>
                  </a:lnTo>
                  <a:lnTo>
                    <a:pt x="66675" y="76200"/>
                  </a:lnTo>
                  <a:lnTo>
                    <a:pt x="95250" y="76200"/>
                  </a:lnTo>
                  <a:lnTo>
                    <a:pt x="95250" y="104775"/>
                  </a:lnTo>
                  <a:lnTo>
                    <a:pt x="123825" y="104775"/>
                  </a:lnTo>
                  <a:lnTo>
                    <a:pt x="123825" y="76200"/>
                  </a:lnTo>
                  <a:lnTo>
                    <a:pt x="152400" y="95250"/>
                  </a:lnTo>
                  <a:lnTo>
                    <a:pt x="161925" y="142875"/>
                  </a:lnTo>
                  <a:lnTo>
                    <a:pt x="190500" y="142875"/>
                  </a:lnTo>
                  <a:lnTo>
                    <a:pt x="190500" y="171450"/>
                  </a:lnTo>
                  <a:lnTo>
                    <a:pt x="161925" y="190500"/>
                  </a:lnTo>
                  <a:lnTo>
                    <a:pt x="190500" y="209550"/>
                  </a:lnTo>
                  <a:lnTo>
                    <a:pt x="190500" y="238125"/>
                  </a:lnTo>
                  <a:lnTo>
                    <a:pt x="219075" y="266700"/>
                  </a:lnTo>
                  <a:lnTo>
                    <a:pt x="228600" y="285750"/>
                  </a:lnTo>
                  <a:lnTo>
                    <a:pt x="209550" y="304800"/>
                  </a:lnTo>
                  <a:lnTo>
                    <a:pt x="238125" y="323850"/>
                  </a:lnTo>
                  <a:lnTo>
                    <a:pt x="200025" y="314325"/>
                  </a:lnTo>
                  <a:lnTo>
                    <a:pt x="200025" y="333375"/>
                  </a:lnTo>
                  <a:lnTo>
                    <a:pt x="238125" y="352425"/>
                  </a:lnTo>
                  <a:lnTo>
                    <a:pt x="238125" y="390525"/>
                  </a:lnTo>
                  <a:lnTo>
                    <a:pt x="171450" y="390525"/>
                  </a:lnTo>
                  <a:lnTo>
                    <a:pt x="152400" y="4095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54" name="MG Nowe Warpno"/>
            <p:cNvSpPr/>
            <p:nvPr/>
          </p:nvSpPr>
          <p:spPr>
            <a:xfrm>
              <a:off x="501650" y="2184401"/>
              <a:ext cx="352426" cy="285751"/>
            </a:xfrm>
            <a:custGeom>
              <a:avLst/>
              <a:gdLst/>
              <a:ahLst/>
              <a:cxnLst/>
              <a:rect l="0" t="0" r="0" b="0"/>
              <a:pathLst>
                <a:path w="352426" h="285751">
                  <a:moveTo>
                    <a:pt x="161925" y="285750"/>
                  </a:moveTo>
                  <a:lnTo>
                    <a:pt x="19050" y="276225"/>
                  </a:lnTo>
                  <a:lnTo>
                    <a:pt x="28575" y="200025"/>
                  </a:lnTo>
                  <a:lnTo>
                    <a:pt x="0" y="190500"/>
                  </a:lnTo>
                  <a:lnTo>
                    <a:pt x="19050" y="171450"/>
                  </a:lnTo>
                  <a:lnTo>
                    <a:pt x="28575" y="152400"/>
                  </a:lnTo>
                  <a:lnTo>
                    <a:pt x="0" y="114300"/>
                  </a:lnTo>
                  <a:lnTo>
                    <a:pt x="47625" y="114300"/>
                  </a:lnTo>
                  <a:lnTo>
                    <a:pt x="57150" y="76200"/>
                  </a:lnTo>
                  <a:lnTo>
                    <a:pt x="0" y="47625"/>
                  </a:lnTo>
                  <a:lnTo>
                    <a:pt x="47625" y="47625"/>
                  </a:lnTo>
                  <a:lnTo>
                    <a:pt x="47625" y="28575"/>
                  </a:lnTo>
                  <a:lnTo>
                    <a:pt x="9525" y="0"/>
                  </a:lnTo>
                  <a:lnTo>
                    <a:pt x="47625" y="0"/>
                  </a:lnTo>
                  <a:lnTo>
                    <a:pt x="104775" y="28575"/>
                  </a:lnTo>
                  <a:lnTo>
                    <a:pt x="123825" y="85725"/>
                  </a:lnTo>
                  <a:lnTo>
                    <a:pt x="190500" y="152400"/>
                  </a:lnTo>
                  <a:lnTo>
                    <a:pt x="285750" y="171450"/>
                  </a:lnTo>
                  <a:lnTo>
                    <a:pt x="285750" y="238125"/>
                  </a:lnTo>
                  <a:lnTo>
                    <a:pt x="304800" y="238125"/>
                  </a:lnTo>
                  <a:lnTo>
                    <a:pt x="323850" y="266700"/>
                  </a:lnTo>
                  <a:lnTo>
                    <a:pt x="352425" y="266700"/>
                  </a:lnTo>
                  <a:lnTo>
                    <a:pt x="352425" y="285750"/>
                  </a:lnTo>
                  <a:lnTo>
                    <a:pt x="190500" y="2571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grpSp>
          <p:nvGrpSpPr>
            <p:cNvPr id="55" name="Miasto Świnoujście"/>
            <p:cNvGrpSpPr/>
            <p:nvPr/>
          </p:nvGrpSpPr>
          <p:grpSpPr>
            <a:xfrm>
              <a:off x="377825" y="1746251"/>
              <a:ext cx="342901" cy="295276"/>
              <a:chOff x="377825" y="1746251"/>
              <a:chExt cx="342901" cy="295276"/>
            </a:xfrm>
          </p:grpSpPr>
          <p:sp>
            <p:nvSpPr>
              <p:cNvPr id="290" name="Miasto Świnoujście1"/>
              <p:cNvSpPr/>
              <p:nvPr/>
            </p:nvSpPr>
            <p:spPr>
              <a:xfrm>
                <a:off x="492125" y="1765301"/>
                <a:ext cx="171451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171451" h="142876">
                    <a:moveTo>
                      <a:pt x="171450" y="76200"/>
                    </a:moveTo>
                    <a:lnTo>
                      <a:pt x="152400" y="19050"/>
                    </a:lnTo>
                    <a:lnTo>
                      <a:pt x="123825" y="28575"/>
                    </a:lnTo>
                    <a:lnTo>
                      <a:pt x="38100" y="0"/>
                    </a:lnTo>
                    <a:lnTo>
                      <a:pt x="28575" y="28575"/>
                    </a:lnTo>
                    <a:lnTo>
                      <a:pt x="0" y="57150"/>
                    </a:lnTo>
                    <a:lnTo>
                      <a:pt x="28575" y="66675"/>
                    </a:lnTo>
                    <a:lnTo>
                      <a:pt x="38100" y="95250"/>
                    </a:lnTo>
                    <a:lnTo>
                      <a:pt x="47625" y="142875"/>
                    </a:lnTo>
                    <a:lnTo>
                      <a:pt x="76200" y="123825"/>
                    </a:lnTo>
                    <a:lnTo>
                      <a:pt x="95250" y="952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91" name="Miasto Świnoujście2"/>
              <p:cNvSpPr/>
              <p:nvPr/>
            </p:nvSpPr>
            <p:spPr>
              <a:xfrm>
                <a:off x="377825" y="1746251"/>
                <a:ext cx="285751" cy="295276"/>
              </a:xfrm>
              <a:custGeom>
                <a:avLst/>
                <a:gdLst/>
                <a:ahLst/>
                <a:cxnLst/>
                <a:rect l="0" t="0" r="0" b="0"/>
                <a:pathLst>
                  <a:path w="285751" h="295276">
                    <a:moveTo>
                      <a:pt x="123825" y="47625"/>
                    </a:moveTo>
                    <a:lnTo>
                      <a:pt x="133350" y="19050"/>
                    </a:lnTo>
                    <a:lnTo>
                      <a:pt x="104775" y="28575"/>
                    </a:lnTo>
                    <a:lnTo>
                      <a:pt x="66675" y="0"/>
                    </a:lnTo>
                    <a:lnTo>
                      <a:pt x="47625" y="38100"/>
                    </a:lnTo>
                    <a:lnTo>
                      <a:pt x="9525" y="28575"/>
                    </a:lnTo>
                    <a:lnTo>
                      <a:pt x="0" y="47625"/>
                    </a:lnTo>
                    <a:lnTo>
                      <a:pt x="38100" y="57150"/>
                    </a:lnTo>
                    <a:lnTo>
                      <a:pt x="57150" y="76200"/>
                    </a:lnTo>
                    <a:lnTo>
                      <a:pt x="47625" y="95250"/>
                    </a:lnTo>
                    <a:lnTo>
                      <a:pt x="47625" y="152400"/>
                    </a:lnTo>
                    <a:lnTo>
                      <a:pt x="66675" y="152400"/>
                    </a:lnTo>
                    <a:lnTo>
                      <a:pt x="133350" y="247650"/>
                    </a:lnTo>
                    <a:lnTo>
                      <a:pt x="171450" y="257175"/>
                    </a:lnTo>
                    <a:lnTo>
                      <a:pt x="190500" y="266700"/>
                    </a:lnTo>
                    <a:lnTo>
                      <a:pt x="200025" y="295275"/>
                    </a:lnTo>
                    <a:lnTo>
                      <a:pt x="228600" y="295275"/>
                    </a:lnTo>
                    <a:lnTo>
                      <a:pt x="228600" y="238125"/>
                    </a:lnTo>
                    <a:lnTo>
                      <a:pt x="276225" y="209550"/>
                    </a:lnTo>
                    <a:lnTo>
                      <a:pt x="285750" y="190500"/>
                    </a:lnTo>
                    <a:lnTo>
                      <a:pt x="257175" y="180975"/>
                    </a:lnTo>
                    <a:lnTo>
                      <a:pt x="238125" y="142875"/>
                    </a:lnTo>
                    <a:lnTo>
                      <a:pt x="219075" y="142875"/>
                    </a:lnTo>
                    <a:lnTo>
                      <a:pt x="190500" y="180975"/>
                    </a:lnTo>
                    <a:lnTo>
                      <a:pt x="142875" y="200025"/>
                    </a:lnTo>
                    <a:lnTo>
                      <a:pt x="152400" y="180975"/>
                    </a:lnTo>
                    <a:lnTo>
                      <a:pt x="133350" y="171450"/>
                    </a:lnTo>
                    <a:lnTo>
                      <a:pt x="123825" y="114300"/>
                    </a:lnTo>
                    <a:lnTo>
                      <a:pt x="95250" y="85725"/>
                    </a:lnTo>
                    <a:lnTo>
                      <a:pt x="104775" y="66675"/>
                    </a:lnTo>
                    <a:lnTo>
                      <a:pt x="85725" y="47625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92" name="Miasto Świnoujście3"/>
              <p:cNvSpPr/>
              <p:nvPr/>
            </p:nvSpPr>
            <p:spPr>
              <a:xfrm>
                <a:off x="625475" y="1860551"/>
                <a:ext cx="95251" cy="123826"/>
              </a:xfrm>
              <a:custGeom>
                <a:avLst/>
                <a:gdLst/>
                <a:ahLst/>
                <a:cxnLst/>
                <a:rect l="0" t="0" r="0" b="0"/>
                <a:pathLst>
                  <a:path w="95251" h="123826">
                    <a:moveTo>
                      <a:pt x="28575" y="0"/>
                    </a:moveTo>
                    <a:lnTo>
                      <a:pt x="0" y="19050"/>
                    </a:lnTo>
                    <a:lnTo>
                      <a:pt x="19050" y="57150"/>
                    </a:lnTo>
                    <a:lnTo>
                      <a:pt x="47625" y="66675"/>
                    </a:lnTo>
                    <a:lnTo>
                      <a:pt x="38100" y="123825"/>
                    </a:lnTo>
                    <a:lnTo>
                      <a:pt x="95250" y="95250"/>
                    </a:lnTo>
                    <a:lnTo>
                      <a:pt x="76200" y="47625"/>
                    </a:lnTo>
                    <a:lnTo>
                      <a:pt x="47625" y="38100"/>
                    </a:lnTo>
                    <a:lnTo>
                      <a:pt x="38100" y="190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</p:grpSp>
        <p:sp>
          <p:nvSpPr>
            <p:cNvPr id="56" name="G. Stare Czarnowo"/>
            <p:cNvSpPr/>
            <p:nvPr/>
          </p:nvSpPr>
          <p:spPr>
            <a:xfrm>
              <a:off x="958850" y="3098801"/>
              <a:ext cx="390526" cy="323851"/>
            </a:xfrm>
            <a:custGeom>
              <a:avLst/>
              <a:gdLst/>
              <a:ahLst/>
              <a:cxnLst/>
              <a:rect l="0" t="0" r="0" b="0"/>
              <a:pathLst>
                <a:path w="390526" h="323851">
                  <a:moveTo>
                    <a:pt x="266700" y="66675"/>
                  </a:moveTo>
                  <a:lnTo>
                    <a:pt x="304800" y="114300"/>
                  </a:lnTo>
                  <a:lnTo>
                    <a:pt x="352425" y="104775"/>
                  </a:lnTo>
                  <a:lnTo>
                    <a:pt x="352425" y="123825"/>
                  </a:lnTo>
                  <a:lnTo>
                    <a:pt x="390525" y="133350"/>
                  </a:lnTo>
                  <a:lnTo>
                    <a:pt x="390525" y="161925"/>
                  </a:lnTo>
                  <a:lnTo>
                    <a:pt x="381000" y="200025"/>
                  </a:lnTo>
                  <a:lnTo>
                    <a:pt x="371475" y="228600"/>
                  </a:lnTo>
                  <a:lnTo>
                    <a:pt x="371475" y="285750"/>
                  </a:lnTo>
                  <a:lnTo>
                    <a:pt x="304800" y="323850"/>
                  </a:lnTo>
                  <a:lnTo>
                    <a:pt x="266700" y="295275"/>
                  </a:lnTo>
                  <a:lnTo>
                    <a:pt x="266700" y="276225"/>
                  </a:lnTo>
                  <a:lnTo>
                    <a:pt x="257175" y="257175"/>
                  </a:lnTo>
                  <a:lnTo>
                    <a:pt x="238125" y="257175"/>
                  </a:lnTo>
                  <a:lnTo>
                    <a:pt x="228600" y="228600"/>
                  </a:lnTo>
                  <a:lnTo>
                    <a:pt x="171450" y="228600"/>
                  </a:lnTo>
                  <a:lnTo>
                    <a:pt x="152400" y="219075"/>
                  </a:lnTo>
                  <a:lnTo>
                    <a:pt x="161925" y="247650"/>
                  </a:lnTo>
                  <a:lnTo>
                    <a:pt x="142875" y="257175"/>
                  </a:lnTo>
                  <a:lnTo>
                    <a:pt x="123825" y="257175"/>
                  </a:lnTo>
                  <a:lnTo>
                    <a:pt x="104775" y="276225"/>
                  </a:lnTo>
                  <a:lnTo>
                    <a:pt x="76200" y="219075"/>
                  </a:lnTo>
                  <a:lnTo>
                    <a:pt x="95250" y="200025"/>
                  </a:lnTo>
                  <a:lnTo>
                    <a:pt x="76200" y="161925"/>
                  </a:lnTo>
                  <a:lnTo>
                    <a:pt x="76200" y="200025"/>
                  </a:lnTo>
                  <a:lnTo>
                    <a:pt x="47625" y="171450"/>
                  </a:lnTo>
                  <a:lnTo>
                    <a:pt x="19050" y="171450"/>
                  </a:lnTo>
                  <a:lnTo>
                    <a:pt x="9525" y="152400"/>
                  </a:lnTo>
                  <a:lnTo>
                    <a:pt x="28575" y="133350"/>
                  </a:lnTo>
                  <a:lnTo>
                    <a:pt x="19050" y="104775"/>
                  </a:lnTo>
                  <a:lnTo>
                    <a:pt x="0" y="85725"/>
                  </a:lnTo>
                  <a:lnTo>
                    <a:pt x="9525" y="57150"/>
                  </a:lnTo>
                  <a:lnTo>
                    <a:pt x="57150" y="0"/>
                  </a:lnTo>
                  <a:lnTo>
                    <a:pt x="104775" y="28575"/>
                  </a:lnTo>
                  <a:lnTo>
                    <a:pt x="133350" y="28575"/>
                  </a:lnTo>
                  <a:lnTo>
                    <a:pt x="161925" y="9525"/>
                  </a:lnTo>
                  <a:lnTo>
                    <a:pt x="171450" y="28575"/>
                  </a:lnTo>
                  <a:lnTo>
                    <a:pt x="161925" y="38100"/>
                  </a:lnTo>
                  <a:lnTo>
                    <a:pt x="209550" y="85725"/>
                  </a:lnTo>
                  <a:lnTo>
                    <a:pt x="247650" y="104775"/>
                  </a:lnTo>
                  <a:lnTo>
                    <a:pt x="247650" y="571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57" name="MG Gryfino"/>
            <p:cNvSpPr/>
            <p:nvPr/>
          </p:nvSpPr>
          <p:spPr>
            <a:xfrm>
              <a:off x="730250" y="3108326"/>
              <a:ext cx="409576" cy="523876"/>
            </a:xfrm>
            <a:custGeom>
              <a:avLst/>
              <a:gdLst/>
              <a:ahLst/>
              <a:cxnLst/>
              <a:rect l="0" t="0" r="0" b="0"/>
              <a:pathLst>
                <a:path w="409576" h="523876">
                  <a:moveTo>
                    <a:pt x="381000" y="209550"/>
                  </a:moveTo>
                  <a:lnTo>
                    <a:pt x="400050" y="219075"/>
                  </a:lnTo>
                  <a:lnTo>
                    <a:pt x="400050" y="266700"/>
                  </a:lnTo>
                  <a:lnTo>
                    <a:pt x="371475" y="295275"/>
                  </a:lnTo>
                  <a:lnTo>
                    <a:pt x="409575" y="371475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71475" y="390525"/>
                  </a:lnTo>
                  <a:lnTo>
                    <a:pt x="352425" y="390525"/>
                  </a:lnTo>
                  <a:lnTo>
                    <a:pt x="371475" y="428625"/>
                  </a:lnTo>
                  <a:lnTo>
                    <a:pt x="371475" y="466725"/>
                  </a:lnTo>
                  <a:lnTo>
                    <a:pt x="333375" y="466725"/>
                  </a:lnTo>
                  <a:lnTo>
                    <a:pt x="314325" y="495300"/>
                  </a:lnTo>
                  <a:lnTo>
                    <a:pt x="276225" y="495300"/>
                  </a:lnTo>
                  <a:lnTo>
                    <a:pt x="238125" y="438150"/>
                  </a:lnTo>
                  <a:lnTo>
                    <a:pt x="238125" y="409575"/>
                  </a:lnTo>
                  <a:lnTo>
                    <a:pt x="171450" y="419100"/>
                  </a:lnTo>
                  <a:lnTo>
                    <a:pt x="171450" y="457200"/>
                  </a:lnTo>
                  <a:lnTo>
                    <a:pt x="161925" y="476250"/>
                  </a:lnTo>
                  <a:lnTo>
                    <a:pt x="180975" y="485775"/>
                  </a:lnTo>
                  <a:lnTo>
                    <a:pt x="171450" y="523875"/>
                  </a:lnTo>
                  <a:lnTo>
                    <a:pt x="152400" y="523875"/>
                  </a:lnTo>
                  <a:lnTo>
                    <a:pt x="142875" y="504825"/>
                  </a:lnTo>
                  <a:lnTo>
                    <a:pt x="123825" y="504825"/>
                  </a:lnTo>
                  <a:lnTo>
                    <a:pt x="104775" y="457200"/>
                  </a:lnTo>
                  <a:lnTo>
                    <a:pt x="95250" y="428625"/>
                  </a:lnTo>
                  <a:lnTo>
                    <a:pt x="66675" y="409575"/>
                  </a:lnTo>
                  <a:lnTo>
                    <a:pt x="57150" y="438150"/>
                  </a:lnTo>
                  <a:lnTo>
                    <a:pt x="19050" y="438150"/>
                  </a:lnTo>
                  <a:lnTo>
                    <a:pt x="28575" y="400050"/>
                  </a:lnTo>
                  <a:lnTo>
                    <a:pt x="0" y="400050"/>
                  </a:lnTo>
                  <a:lnTo>
                    <a:pt x="9525" y="342900"/>
                  </a:lnTo>
                  <a:lnTo>
                    <a:pt x="47625" y="314325"/>
                  </a:lnTo>
                  <a:lnTo>
                    <a:pt x="28575" y="295275"/>
                  </a:lnTo>
                  <a:lnTo>
                    <a:pt x="57150" y="295275"/>
                  </a:lnTo>
                  <a:lnTo>
                    <a:pt x="66675" y="247650"/>
                  </a:lnTo>
                  <a:lnTo>
                    <a:pt x="66675" y="200025"/>
                  </a:lnTo>
                  <a:lnTo>
                    <a:pt x="95250" y="161925"/>
                  </a:lnTo>
                  <a:lnTo>
                    <a:pt x="114300" y="47625"/>
                  </a:lnTo>
                  <a:lnTo>
                    <a:pt x="142875" y="57150"/>
                  </a:lnTo>
                  <a:lnTo>
                    <a:pt x="180975" y="0"/>
                  </a:lnTo>
                  <a:lnTo>
                    <a:pt x="180975" y="28575"/>
                  </a:lnTo>
                  <a:lnTo>
                    <a:pt x="152400" y="76200"/>
                  </a:lnTo>
                  <a:lnTo>
                    <a:pt x="200025" y="95250"/>
                  </a:lnTo>
                  <a:lnTo>
                    <a:pt x="209550" y="76200"/>
                  </a:lnTo>
                  <a:lnTo>
                    <a:pt x="228600" y="76200"/>
                  </a:lnTo>
                  <a:lnTo>
                    <a:pt x="247650" y="95250"/>
                  </a:lnTo>
                  <a:lnTo>
                    <a:pt x="257175" y="123825"/>
                  </a:lnTo>
                  <a:lnTo>
                    <a:pt x="238125" y="142875"/>
                  </a:lnTo>
                  <a:lnTo>
                    <a:pt x="247650" y="161925"/>
                  </a:lnTo>
                  <a:lnTo>
                    <a:pt x="276225" y="161925"/>
                  </a:lnTo>
                  <a:lnTo>
                    <a:pt x="304800" y="190500"/>
                  </a:lnTo>
                  <a:lnTo>
                    <a:pt x="304800" y="152400"/>
                  </a:lnTo>
                  <a:lnTo>
                    <a:pt x="323850" y="190500"/>
                  </a:lnTo>
                  <a:lnTo>
                    <a:pt x="304800" y="209550"/>
                  </a:lnTo>
                  <a:lnTo>
                    <a:pt x="333375" y="266700"/>
                  </a:lnTo>
                  <a:lnTo>
                    <a:pt x="352425" y="247650"/>
                  </a:lnTo>
                  <a:lnTo>
                    <a:pt x="371475" y="247650"/>
                  </a:lnTo>
                  <a:lnTo>
                    <a:pt x="390525" y="2381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58" name="G. Banie"/>
            <p:cNvSpPr/>
            <p:nvPr/>
          </p:nvSpPr>
          <p:spPr>
            <a:xfrm>
              <a:off x="844550" y="3517901"/>
              <a:ext cx="352426" cy="495301"/>
            </a:xfrm>
            <a:custGeom>
              <a:avLst/>
              <a:gdLst/>
              <a:ahLst/>
              <a:cxnLst/>
              <a:rect l="0" t="0" r="0" b="0"/>
              <a:pathLst>
                <a:path w="352426" h="495301">
                  <a:moveTo>
                    <a:pt x="200025" y="85725"/>
                  </a:moveTo>
                  <a:lnTo>
                    <a:pt x="219075" y="57150"/>
                  </a:lnTo>
                  <a:lnTo>
                    <a:pt x="257175" y="76200"/>
                  </a:lnTo>
                  <a:lnTo>
                    <a:pt x="304800" y="85725"/>
                  </a:lnTo>
                  <a:lnTo>
                    <a:pt x="314325" y="114300"/>
                  </a:lnTo>
                  <a:lnTo>
                    <a:pt x="285750" y="123825"/>
                  </a:lnTo>
                  <a:lnTo>
                    <a:pt x="342900" y="142875"/>
                  </a:lnTo>
                  <a:lnTo>
                    <a:pt x="314325" y="161925"/>
                  </a:lnTo>
                  <a:lnTo>
                    <a:pt x="323850" y="180975"/>
                  </a:lnTo>
                  <a:lnTo>
                    <a:pt x="314325" y="209550"/>
                  </a:lnTo>
                  <a:lnTo>
                    <a:pt x="314325" y="247650"/>
                  </a:lnTo>
                  <a:lnTo>
                    <a:pt x="295275" y="285750"/>
                  </a:lnTo>
                  <a:lnTo>
                    <a:pt x="352425" y="304800"/>
                  </a:lnTo>
                  <a:lnTo>
                    <a:pt x="314325" y="361950"/>
                  </a:lnTo>
                  <a:lnTo>
                    <a:pt x="247650" y="438150"/>
                  </a:lnTo>
                  <a:lnTo>
                    <a:pt x="266700" y="447675"/>
                  </a:lnTo>
                  <a:lnTo>
                    <a:pt x="219075" y="495300"/>
                  </a:lnTo>
                  <a:lnTo>
                    <a:pt x="161925" y="495300"/>
                  </a:lnTo>
                  <a:lnTo>
                    <a:pt x="161925" y="466725"/>
                  </a:lnTo>
                  <a:lnTo>
                    <a:pt x="133350" y="447675"/>
                  </a:lnTo>
                  <a:lnTo>
                    <a:pt x="114300" y="457200"/>
                  </a:lnTo>
                  <a:lnTo>
                    <a:pt x="114300" y="438150"/>
                  </a:lnTo>
                  <a:lnTo>
                    <a:pt x="85725" y="447675"/>
                  </a:lnTo>
                  <a:lnTo>
                    <a:pt x="76200" y="419100"/>
                  </a:lnTo>
                  <a:lnTo>
                    <a:pt x="76200" y="400050"/>
                  </a:lnTo>
                  <a:lnTo>
                    <a:pt x="66675" y="381000"/>
                  </a:lnTo>
                  <a:lnTo>
                    <a:pt x="47625" y="390525"/>
                  </a:lnTo>
                  <a:lnTo>
                    <a:pt x="47625" y="352425"/>
                  </a:lnTo>
                  <a:lnTo>
                    <a:pt x="76200" y="333375"/>
                  </a:lnTo>
                  <a:lnTo>
                    <a:pt x="66675" y="285750"/>
                  </a:lnTo>
                  <a:lnTo>
                    <a:pt x="76200" y="238125"/>
                  </a:lnTo>
                  <a:lnTo>
                    <a:pt x="66675" y="209550"/>
                  </a:lnTo>
                  <a:lnTo>
                    <a:pt x="76200" y="180975"/>
                  </a:lnTo>
                  <a:lnTo>
                    <a:pt x="66675" y="161925"/>
                  </a:lnTo>
                  <a:lnTo>
                    <a:pt x="0" y="161925"/>
                  </a:lnTo>
                  <a:lnTo>
                    <a:pt x="19050" y="133350"/>
                  </a:lnTo>
                  <a:lnTo>
                    <a:pt x="0" y="114300"/>
                  </a:lnTo>
                  <a:lnTo>
                    <a:pt x="9525" y="95250"/>
                  </a:lnTo>
                  <a:lnTo>
                    <a:pt x="28575" y="95250"/>
                  </a:lnTo>
                  <a:lnTo>
                    <a:pt x="38100" y="114300"/>
                  </a:lnTo>
                  <a:lnTo>
                    <a:pt x="57150" y="114300"/>
                  </a:lnTo>
                  <a:lnTo>
                    <a:pt x="66675" y="76200"/>
                  </a:lnTo>
                  <a:lnTo>
                    <a:pt x="47625" y="66675"/>
                  </a:lnTo>
                  <a:lnTo>
                    <a:pt x="57150" y="47625"/>
                  </a:lnTo>
                  <a:lnTo>
                    <a:pt x="57150" y="9525"/>
                  </a:lnTo>
                  <a:lnTo>
                    <a:pt x="123825" y="0"/>
                  </a:lnTo>
                  <a:lnTo>
                    <a:pt x="123825" y="28575"/>
                  </a:lnTo>
                  <a:lnTo>
                    <a:pt x="161925" y="8572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59" name="G. Widuchowa"/>
            <p:cNvSpPr/>
            <p:nvPr/>
          </p:nvSpPr>
          <p:spPr>
            <a:xfrm>
              <a:off x="596900" y="3336926"/>
              <a:ext cx="323851" cy="619126"/>
            </a:xfrm>
            <a:custGeom>
              <a:avLst/>
              <a:gdLst/>
              <a:ahLst/>
              <a:cxnLst/>
              <a:rect l="0" t="0" r="0" b="0"/>
              <a:pathLst>
                <a:path w="323851" h="619126">
                  <a:moveTo>
                    <a:pt x="295275" y="533400"/>
                  </a:moveTo>
                  <a:lnTo>
                    <a:pt x="295275" y="571500"/>
                  </a:lnTo>
                  <a:lnTo>
                    <a:pt x="266700" y="619125"/>
                  </a:lnTo>
                  <a:lnTo>
                    <a:pt x="266700" y="581025"/>
                  </a:lnTo>
                  <a:lnTo>
                    <a:pt x="247650" y="571500"/>
                  </a:lnTo>
                  <a:lnTo>
                    <a:pt x="238125" y="590550"/>
                  </a:lnTo>
                  <a:lnTo>
                    <a:pt x="219075" y="590550"/>
                  </a:lnTo>
                  <a:lnTo>
                    <a:pt x="228600" y="561975"/>
                  </a:lnTo>
                  <a:lnTo>
                    <a:pt x="209550" y="561975"/>
                  </a:lnTo>
                  <a:lnTo>
                    <a:pt x="180975" y="581025"/>
                  </a:lnTo>
                  <a:lnTo>
                    <a:pt x="161925" y="561975"/>
                  </a:lnTo>
                  <a:lnTo>
                    <a:pt x="123825" y="590550"/>
                  </a:lnTo>
                  <a:lnTo>
                    <a:pt x="76200" y="571500"/>
                  </a:lnTo>
                  <a:lnTo>
                    <a:pt x="66675" y="542925"/>
                  </a:lnTo>
                  <a:lnTo>
                    <a:pt x="0" y="514350"/>
                  </a:lnTo>
                  <a:lnTo>
                    <a:pt x="38100" y="438150"/>
                  </a:lnTo>
                  <a:lnTo>
                    <a:pt x="66675" y="295275"/>
                  </a:lnTo>
                  <a:lnTo>
                    <a:pt x="38100" y="219075"/>
                  </a:lnTo>
                  <a:lnTo>
                    <a:pt x="57150" y="152400"/>
                  </a:lnTo>
                  <a:lnTo>
                    <a:pt x="95250" y="123825"/>
                  </a:lnTo>
                  <a:lnTo>
                    <a:pt x="114300" y="85725"/>
                  </a:lnTo>
                  <a:lnTo>
                    <a:pt x="142875" y="38100"/>
                  </a:lnTo>
                  <a:lnTo>
                    <a:pt x="161925" y="0"/>
                  </a:lnTo>
                  <a:lnTo>
                    <a:pt x="200025" y="19050"/>
                  </a:lnTo>
                  <a:lnTo>
                    <a:pt x="190500" y="66675"/>
                  </a:lnTo>
                  <a:lnTo>
                    <a:pt x="161925" y="66675"/>
                  </a:lnTo>
                  <a:lnTo>
                    <a:pt x="180975" y="85725"/>
                  </a:lnTo>
                  <a:lnTo>
                    <a:pt x="142875" y="114300"/>
                  </a:lnTo>
                  <a:lnTo>
                    <a:pt x="133350" y="171450"/>
                  </a:lnTo>
                  <a:lnTo>
                    <a:pt x="161925" y="171450"/>
                  </a:lnTo>
                  <a:lnTo>
                    <a:pt x="152400" y="209550"/>
                  </a:lnTo>
                  <a:lnTo>
                    <a:pt x="190500" y="209550"/>
                  </a:lnTo>
                  <a:lnTo>
                    <a:pt x="200025" y="180975"/>
                  </a:lnTo>
                  <a:lnTo>
                    <a:pt x="228600" y="200025"/>
                  </a:lnTo>
                  <a:lnTo>
                    <a:pt x="238125" y="228600"/>
                  </a:lnTo>
                  <a:lnTo>
                    <a:pt x="257175" y="276225"/>
                  </a:lnTo>
                  <a:lnTo>
                    <a:pt x="247650" y="295275"/>
                  </a:lnTo>
                  <a:lnTo>
                    <a:pt x="266700" y="314325"/>
                  </a:lnTo>
                  <a:lnTo>
                    <a:pt x="247650" y="342900"/>
                  </a:lnTo>
                  <a:lnTo>
                    <a:pt x="314325" y="342900"/>
                  </a:lnTo>
                  <a:lnTo>
                    <a:pt x="323850" y="361950"/>
                  </a:lnTo>
                  <a:lnTo>
                    <a:pt x="314325" y="390525"/>
                  </a:lnTo>
                  <a:lnTo>
                    <a:pt x="323850" y="419100"/>
                  </a:lnTo>
                  <a:lnTo>
                    <a:pt x="314325" y="466725"/>
                  </a:lnTo>
                  <a:lnTo>
                    <a:pt x="323850" y="51435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0" name="MG Chojna"/>
            <p:cNvSpPr/>
            <p:nvPr/>
          </p:nvSpPr>
          <p:spPr>
            <a:xfrm>
              <a:off x="415925" y="3851276"/>
              <a:ext cx="542926" cy="504826"/>
            </a:xfrm>
            <a:custGeom>
              <a:avLst/>
              <a:gdLst/>
              <a:ahLst/>
              <a:cxnLst/>
              <a:rect l="0" t="0" r="0" b="0"/>
              <a:pathLst>
                <a:path w="542926" h="504826">
                  <a:moveTo>
                    <a:pt x="247650" y="28575"/>
                  </a:moveTo>
                  <a:lnTo>
                    <a:pt x="180975" y="0"/>
                  </a:lnTo>
                  <a:lnTo>
                    <a:pt x="152400" y="28575"/>
                  </a:lnTo>
                  <a:lnTo>
                    <a:pt x="114300" y="76200"/>
                  </a:lnTo>
                  <a:lnTo>
                    <a:pt x="0" y="152400"/>
                  </a:lnTo>
                  <a:lnTo>
                    <a:pt x="0" y="180975"/>
                  </a:lnTo>
                  <a:lnTo>
                    <a:pt x="28575" y="180975"/>
                  </a:lnTo>
                  <a:lnTo>
                    <a:pt x="114300" y="257175"/>
                  </a:lnTo>
                  <a:lnTo>
                    <a:pt x="123825" y="285750"/>
                  </a:lnTo>
                  <a:lnTo>
                    <a:pt x="85725" y="304800"/>
                  </a:lnTo>
                  <a:lnTo>
                    <a:pt x="95250" y="323850"/>
                  </a:lnTo>
                  <a:lnTo>
                    <a:pt x="123825" y="323850"/>
                  </a:lnTo>
                  <a:lnTo>
                    <a:pt x="142875" y="361950"/>
                  </a:lnTo>
                  <a:lnTo>
                    <a:pt x="123825" y="381000"/>
                  </a:lnTo>
                  <a:lnTo>
                    <a:pt x="152400" y="371475"/>
                  </a:lnTo>
                  <a:lnTo>
                    <a:pt x="171450" y="400050"/>
                  </a:lnTo>
                  <a:lnTo>
                    <a:pt x="219075" y="390525"/>
                  </a:lnTo>
                  <a:lnTo>
                    <a:pt x="209550" y="361950"/>
                  </a:lnTo>
                  <a:lnTo>
                    <a:pt x="228600" y="352425"/>
                  </a:lnTo>
                  <a:lnTo>
                    <a:pt x="257175" y="371475"/>
                  </a:lnTo>
                  <a:lnTo>
                    <a:pt x="285750" y="352425"/>
                  </a:lnTo>
                  <a:lnTo>
                    <a:pt x="304800" y="381000"/>
                  </a:lnTo>
                  <a:lnTo>
                    <a:pt x="342900" y="361950"/>
                  </a:lnTo>
                  <a:lnTo>
                    <a:pt x="400050" y="381000"/>
                  </a:lnTo>
                  <a:lnTo>
                    <a:pt x="400050" y="419100"/>
                  </a:lnTo>
                  <a:lnTo>
                    <a:pt x="419100" y="419100"/>
                  </a:lnTo>
                  <a:lnTo>
                    <a:pt x="400050" y="447675"/>
                  </a:lnTo>
                  <a:lnTo>
                    <a:pt x="428625" y="485775"/>
                  </a:lnTo>
                  <a:lnTo>
                    <a:pt x="447675" y="476250"/>
                  </a:lnTo>
                  <a:lnTo>
                    <a:pt x="447675" y="504825"/>
                  </a:lnTo>
                  <a:lnTo>
                    <a:pt x="466725" y="495300"/>
                  </a:lnTo>
                  <a:lnTo>
                    <a:pt x="485775" y="476250"/>
                  </a:lnTo>
                  <a:lnTo>
                    <a:pt x="466725" y="457200"/>
                  </a:lnTo>
                  <a:lnTo>
                    <a:pt x="447675" y="428625"/>
                  </a:lnTo>
                  <a:lnTo>
                    <a:pt x="476250" y="428625"/>
                  </a:lnTo>
                  <a:lnTo>
                    <a:pt x="476250" y="390525"/>
                  </a:lnTo>
                  <a:lnTo>
                    <a:pt x="495300" y="381000"/>
                  </a:lnTo>
                  <a:lnTo>
                    <a:pt x="466725" y="371475"/>
                  </a:lnTo>
                  <a:lnTo>
                    <a:pt x="485775" y="352425"/>
                  </a:lnTo>
                  <a:lnTo>
                    <a:pt x="476250" y="323850"/>
                  </a:lnTo>
                  <a:lnTo>
                    <a:pt x="485775" y="295275"/>
                  </a:lnTo>
                  <a:lnTo>
                    <a:pt x="466725" y="285750"/>
                  </a:lnTo>
                  <a:lnTo>
                    <a:pt x="447675" y="285750"/>
                  </a:lnTo>
                  <a:lnTo>
                    <a:pt x="419100" y="238125"/>
                  </a:lnTo>
                  <a:lnTo>
                    <a:pt x="438150" y="209550"/>
                  </a:lnTo>
                  <a:lnTo>
                    <a:pt x="466725" y="228600"/>
                  </a:lnTo>
                  <a:lnTo>
                    <a:pt x="523875" y="219075"/>
                  </a:lnTo>
                  <a:lnTo>
                    <a:pt x="533400" y="200025"/>
                  </a:lnTo>
                  <a:lnTo>
                    <a:pt x="514350" y="171450"/>
                  </a:lnTo>
                  <a:lnTo>
                    <a:pt x="542925" y="123825"/>
                  </a:lnTo>
                  <a:lnTo>
                    <a:pt x="542925" y="104775"/>
                  </a:lnTo>
                  <a:lnTo>
                    <a:pt x="514350" y="114300"/>
                  </a:lnTo>
                  <a:lnTo>
                    <a:pt x="504825" y="85725"/>
                  </a:lnTo>
                  <a:lnTo>
                    <a:pt x="504825" y="66675"/>
                  </a:lnTo>
                  <a:lnTo>
                    <a:pt x="495300" y="47625"/>
                  </a:lnTo>
                  <a:lnTo>
                    <a:pt x="476250" y="57150"/>
                  </a:lnTo>
                  <a:lnTo>
                    <a:pt x="447675" y="104775"/>
                  </a:lnTo>
                  <a:lnTo>
                    <a:pt x="447675" y="66675"/>
                  </a:lnTo>
                  <a:lnTo>
                    <a:pt x="428625" y="57150"/>
                  </a:lnTo>
                  <a:lnTo>
                    <a:pt x="419100" y="76200"/>
                  </a:lnTo>
                  <a:lnTo>
                    <a:pt x="400050" y="76200"/>
                  </a:lnTo>
                  <a:lnTo>
                    <a:pt x="409575" y="47625"/>
                  </a:lnTo>
                  <a:lnTo>
                    <a:pt x="390525" y="47625"/>
                  </a:lnTo>
                  <a:lnTo>
                    <a:pt x="361950" y="66675"/>
                  </a:lnTo>
                  <a:lnTo>
                    <a:pt x="342900" y="47625"/>
                  </a:lnTo>
                  <a:lnTo>
                    <a:pt x="304800" y="76200"/>
                  </a:lnTo>
                  <a:lnTo>
                    <a:pt x="257175" y="571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1" name="MG Cedynia"/>
            <p:cNvSpPr/>
            <p:nvPr/>
          </p:nvSpPr>
          <p:spPr>
            <a:xfrm>
              <a:off x="301625" y="4003676"/>
              <a:ext cx="266701" cy="476251"/>
            </a:xfrm>
            <a:custGeom>
              <a:avLst/>
              <a:gdLst/>
              <a:ahLst/>
              <a:cxnLst/>
              <a:rect l="0" t="0" r="0" b="0"/>
              <a:pathLst>
                <a:path w="266701" h="476251">
                  <a:moveTo>
                    <a:pt x="257175" y="209550"/>
                  </a:moveTo>
                  <a:lnTo>
                    <a:pt x="238125" y="228600"/>
                  </a:lnTo>
                  <a:lnTo>
                    <a:pt x="219075" y="257175"/>
                  </a:lnTo>
                  <a:lnTo>
                    <a:pt x="209550" y="304800"/>
                  </a:lnTo>
                  <a:lnTo>
                    <a:pt x="247650" y="295275"/>
                  </a:lnTo>
                  <a:lnTo>
                    <a:pt x="257175" y="323850"/>
                  </a:lnTo>
                  <a:lnTo>
                    <a:pt x="247650" y="342900"/>
                  </a:lnTo>
                  <a:lnTo>
                    <a:pt x="266700" y="371475"/>
                  </a:lnTo>
                  <a:lnTo>
                    <a:pt x="247650" y="381000"/>
                  </a:lnTo>
                  <a:lnTo>
                    <a:pt x="228600" y="371475"/>
                  </a:lnTo>
                  <a:lnTo>
                    <a:pt x="190500" y="361950"/>
                  </a:lnTo>
                  <a:lnTo>
                    <a:pt x="180975" y="419100"/>
                  </a:lnTo>
                  <a:lnTo>
                    <a:pt x="200025" y="438150"/>
                  </a:lnTo>
                  <a:lnTo>
                    <a:pt x="180975" y="476250"/>
                  </a:lnTo>
                  <a:lnTo>
                    <a:pt x="152400" y="447675"/>
                  </a:lnTo>
                  <a:lnTo>
                    <a:pt x="133350" y="400050"/>
                  </a:lnTo>
                  <a:lnTo>
                    <a:pt x="19050" y="390525"/>
                  </a:lnTo>
                  <a:lnTo>
                    <a:pt x="0" y="361950"/>
                  </a:lnTo>
                  <a:lnTo>
                    <a:pt x="0" y="323850"/>
                  </a:lnTo>
                  <a:lnTo>
                    <a:pt x="47625" y="257175"/>
                  </a:lnTo>
                  <a:lnTo>
                    <a:pt x="47625" y="219075"/>
                  </a:lnTo>
                  <a:lnTo>
                    <a:pt x="28575" y="200025"/>
                  </a:lnTo>
                  <a:lnTo>
                    <a:pt x="28575" y="95250"/>
                  </a:lnTo>
                  <a:lnTo>
                    <a:pt x="9525" y="76200"/>
                  </a:lnTo>
                  <a:lnTo>
                    <a:pt x="28575" y="47625"/>
                  </a:lnTo>
                  <a:lnTo>
                    <a:pt x="57150" y="47625"/>
                  </a:lnTo>
                  <a:lnTo>
                    <a:pt x="66675" y="28575"/>
                  </a:lnTo>
                  <a:lnTo>
                    <a:pt x="114300" y="0"/>
                  </a:lnTo>
                  <a:lnTo>
                    <a:pt x="114300" y="28575"/>
                  </a:lnTo>
                  <a:lnTo>
                    <a:pt x="142875" y="28575"/>
                  </a:lnTo>
                  <a:lnTo>
                    <a:pt x="228600" y="104775"/>
                  </a:lnTo>
                  <a:lnTo>
                    <a:pt x="238125" y="133350"/>
                  </a:lnTo>
                  <a:lnTo>
                    <a:pt x="200025" y="152400"/>
                  </a:lnTo>
                  <a:lnTo>
                    <a:pt x="209550" y="171450"/>
                  </a:lnTo>
                  <a:lnTo>
                    <a:pt x="238125" y="17145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2" name="MG Moryń"/>
            <p:cNvSpPr/>
            <p:nvPr/>
          </p:nvSpPr>
          <p:spPr>
            <a:xfrm>
              <a:off x="511175" y="4203701"/>
              <a:ext cx="323851" cy="257176"/>
            </a:xfrm>
            <a:custGeom>
              <a:avLst/>
              <a:gdLst/>
              <a:ahLst/>
              <a:cxnLst/>
              <a:rect l="0" t="0" r="0" b="0"/>
              <a:pathLst>
                <a:path w="323851" h="257176">
                  <a:moveTo>
                    <a:pt x="323850" y="66675"/>
                  </a:moveTo>
                  <a:lnTo>
                    <a:pt x="304800" y="95250"/>
                  </a:lnTo>
                  <a:lnTo>
                    <a:pt x="285750" y="114300"/>
                  </a:lnTo>
                  <a:lnTo>
                    <a:pt x="304800" y="142875"/>
                  </a:lnTo>
                  <a:lnTo>
                    <a:pt x="295275" y="161925"/>
                  </a:lnTo>
                  <a:lnTo>
                    <a:pt x="266700" y="152400"/>
                  </a:lnTo>
                  <a:lnTo>
                    <a:pt x="266700" y="171450"/>
                  </a:lnTo>
                  <a:lnTo>
                    <a:pt x="285750" y="190500"/>
                  </a:lnTo>
                  <a:lnTo>
                    <a:pt x="295275" y="219075"/>
                  </a:lnTo>
                  <a:lnTo>
                    <a:pt x="257175" y="257175"/>
                  </a:lnTo>
                  <a:lnTo>
                    <a:pt x="200025" y="238125"/>
                  </a:lnTo>
                  <a:lnTo>
                    <a:pt x="200025" y="257175"/>
                  </a:lnTo>
                  <a:lnTo>
                    <a:pt x="161925" y="257175"/>
                  </a:lnTo>
                  <a:lnTo>
                    <a:pt x="161925" y="238125"/>
                  </a:lnTo>
                  <a:lnTo>
                    <a:pt x="114300" y="238125"/>
                  </a:lnTo>
                  <a:lnTo>
                    <a:pt x="85725" y="190500"/>
                  </a:lnTo>
                  <a:lnTo>
                    <a:pt x="57150" y="171450"/>
                  </a:lnTo>
                  <a:lnTo>
                    <a:pt x="38100" y="142875"/>
                  </a:lnTo>
                  <a:lnTo>
                    <a:pt x="47625" y="123825"/>
                  </a:lnTo>
                  <a:lnTo>
                    <a:pt x="38100" y="95250"/>
                  </a:lnTo>
                  <a:lnTo>
                    <a:pt x="0" y="104775"/>
                  </a:lnTo>
                  <a:lnTo>
                    <a:pt x="9525" y="57150"/>
                  </a:lnTo>
                  <a:lnTo>
                    <a:pt x="28575" y="28575"/>
                  </a:lnTo>
                  <a:lnTo>
                    <a:pt x="57150" y="19050"/>
                  </a:lnTo>
                  <a:lnTo>
                    <a:pt x="76200" y="47625"/>
                  </a:lnTo>
                  <a:lnTo>
                    <a:pt x="123825" y="38100"/>
                  </a:lnTo>
                  <a:lnTo>
                    <a:pt x="114300" y="9525"/>
                  </a:lnTo>
                  <a:lnTo>
                    <a:pt x="133350" y="0"/>
                  </a:lnTo>
                  <a:lnTo>
                    <a:pt x="161925" y="19050"/>
                  </a:lnTo>
                  <a:lnTo>
                    <a:pt x="190500" y="0"/>
                  </a:lnTo>
                  <a:lnTo>
                    <a:pt x="209550" y="28575"/>
                  </a:lnTo>
                  <a:lnTo>
                    <a:pt x="247650" y="9525"/>
                  </a:lnTo>
                  <a:lnTo>
                    <a:pt x="304800" y="28575"/>
                  </a:lnTo>
                  <a:lnTo>
                    <a:pt x="304800" y="6667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3" name="MG Mieszkowice"/>
            <p:cNvSpPr/>
            <p:nvPr/>
          </p:nvSpPr>
          <p:spPr>
            <a:xfrm>
              <a:off x="482600" y="4298951"/>
              <a:ext cx="542926" cy="447676"/>
            </a:xfrm>
            <a:custGeom>
              <a:avLst/>
              <a:gdLst/>
              <a:ahLst/>
              <a:cxnLst/>
              <a:rect l="0" t="0" r="0" b="0"/>
              <a:pathLst>
                <a:path w="542926" h="447676">
                  <a:moveTo>
                    <a:pt x="381000" y="57150"/>
                  </a:moveTo>
                  <a:lnTo>
                    <a:pt x="400050" y="47625"/>
                  </a:lnTo>
                  <a:lnTo>
                    <a:pt x="419100" y="66675"/>
                  </a:lnTo>
                  <a:lnTo>
                    <a:pt x="466725" y="38100"/>
                  </a:lnTo>
                  <a:lnTo>
                    <a:pt x="514350" y="47625"/>
                  </a:lnTo>
                  <a:lnTo>
                    <a:pt x="542925" y="85725"/>
                  </a:lnTo>
                  <a:lnTo>
                    <a:pt x="542925" y="114300"/>
                  </a:lnTo>
                  <a:lnTo>
                    <a:pt x="514350" y="114300"/>
                  </a:lnTo>
                  <a:lnTo>
                    <a:pt x="504825" y="161925"/>
                  </a:lnTo>
                  <a:lnTo>
                    <a:pt x="514350" y="219075"/>
                  </a:lnTo>
                  <a:lnTo>
                    <a:pt x="485775" y="209550"/>
                  </a:lnTo>
                  <a:lnTo>
                    <a:pt x="485775" y="238125"/>
                  </a:lnTo>
                  <a:lnTo>
                    <a:pt x="466725" y="266700"/>
                  </a:lnTo>
                  <a:lnTo>
                    <a:pt x="447675" y="247650"/>
                  </a:lnTo>
                  <a:lnTo>
                    <a:pt x="428625" y="295275"/>
                  </a:lnTo>
                  <a:lnTo>
                    <a:pt x="390525" y="285750"/>
                  </a:lnTo>
                  <a:lnTo>
                    <a:pt x="371475" y="323850"/>
                  </a:lnTo>
                  <a:lnTo>
                    <a:pt x="400050" y="333375"/>
                  </a:lnTo>
                  <a:lnTo>
                    <a:pt x="342900" y="361950"/>
                  </a:lnTo>
                  <a:lnTo>
                    <a:pt x="323850" y="342900"/>
                  </a:lnTo>
                  <a:lnTo>
                    <a:pt x="323850" y="381000"/>
                  </a:lnTo>
                  <a:lnTo>
                    <a:pt x="276225" y="381000"/>
                  </a:lnTo>
                  <a:lnTo>
                    <a:pt x="304800" y="400050"/>
                  </a:lnTo>
                  <a:lnTo>
                    <a:pt x="257175" y="447675"/>
                  </a:lnTo>
                  <a:lnTo>
                    <a:pt x="247650" y="409575"/>
                  </a:lnTo>
                  <a:lnTo>
                    <a:pt x="180975" y="304800"/>
                  </a:lnTo>
                  <a:lnTo>
                    <a:pt x="152400" y="295275"/>
                  </a:lnTo>
                  <a:lnTo>
                    <a:pt x="142875" y="266700"/>
                  </a:lnTo>
                  <a:lnTo>
                    <a:pt x="0" y="180975"/>
                  </a:lnTo>
                  <a:lnTo>
                    <a:pt x="19050" y="142875"/>
                  </a:lnTo>
                  <a:lnTo>
                    <a:pt x="0" y="123825"/>
                  </a:lnTo>
                  <a:lnTo>
                    <a:pt x="9525" y="66675"/>
                  </a:lnTo>
                  <a:lnTo>
                    <a:pt x="47625" y="76200"/>
                  </a:lnTo>
                  <a:lnTo>
                    <a:pt x="66675" y="85725"/>
                  </a:lnTo>
                  <a:lnTo>
                    <a:pt x="85725" y="76200"/>
                  </a:lnTo>
                  <a:lnTo>
                    <a:pt x="114300" y="95250"/>
                  </a:lnTo>
                  <a:lnTo>
                    <a:pt x="142875" y="142875"/>
                  </a:lnTo>
                  <a:lnTo>
                    <a:pt x="190500" y="142875"/>
                  </a:lnTo>
                  <a:lnTo>
                    <a:pt x="190500" y="161925"/>
                  </a:lnTo>
                  <a:lnTo>
                    <a:pt x="228600" y="161925"/>
                  </a:lnTo>
                  <a:lnTo>
                    <a:pt x="228600" y="142875"/>
                  </a:lnTo>
                  <a:lnTo>
                    <a:pt x="285750" y="161925"/>
                  </a:lnTo>
                  <a:lnTo>
                    <a:pt x="323850" y="123825"/>
                  </a:lnTo>
                  <a:lnTo>
                    <a:pt x="314325" y="95250"/>
                  </a:lnTo>
                  <a:lnTo>
                    <a:pt x="295275" y="76200"/>
                  </a:lnTo>
                  <a:lnTo>
                    <a:pt x="295275" y="57150"/>
                  </a:lnTo>
                  <a:lnTo>
                    <a:pt x="323850" y="66675"/>
                  </a:lnTo>
                  <a:lnTo>
                    <a:pt x="333375" y="47625"/>
                  </a:lnTo>
                  <a:lnTo>
                    <a:pt x="314325" y="19050"/>
                  </a:lnTo>
                  <a:lnTo>
                    <a:pt x="333375" y="0"/>
                  </a:lnTo>
                  <a:lnTo>
                    <a:pt x="361950" y="38100"/>
                  </a:lnTo>
                  <a:lnTo>
                    <a:pt x="381000" y="2857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4" name="MG Trzcińsko Zdr."/>
            <p:cNvSpPr/>
            <p:nvPr/>
          </p:nvSpPr>
          <p:spPr>
            <a:xfrm>
              <a:off x="835025" y="3965576"/>
              <a:ext cx="381001" cy="419101"/>
            </a:xfrm>
            <a:custGeom>
              <a:avLst/>
              <a:gdLst/>
              <a:ahLst/>
              <a:cxnLst/>
              <a:rect l="0" t="0" r="0" b="0"/>
              <a:pathLst>
                <a:path w="381001" h="419101">
                  <a:moveTo>
                    <a:pt x="228600" y="47625"/>
                  </a:moveTo>
                  <a:lnTo>
                    <a:pt x="276225" y="0"/>
                  </a:lnTo>
                  <a:lnTo>
                    <a:pt x="295275" y="28575"/>
                  </a:lnTo>
                  <a:lnTo>
                    <a:pt x="276225" y="76200"/>
                  </a:lnTo>
                  <a:lnTo>
                    <a:pt x="304800" y="76200"/>
                  </a:lnTo>
                  <a:lnTo>
                    <a:pt x="323850" y="123825"/>
                  </a:lnTo>
                  <a:lnTo>
                    <a:pt x="381000" y="142875"/>
                  </a:lnTo>
                  <a:lnTo>
                    <a:pt x="371475" y="171450"/>
                  </a:lnTo>
                  <a:lnTo>
                    <a:pt x="352425" y="171450"/>
                  </a:lnTo>
                  <a:lnTo>
                    <a:pt x="342900" y="200025"/>
                  </a:lnTo>
                  <a:lnTo>
                    <a:pt x="323850" y="161925"/>
                  </a:lnTo>
                  <a:lnTo>
                    <a:pt x="304800" y="180975"/>
                  </a:lnTo>
                  <a:lnTo>
                    <a:pt x="276225" y="180975"/>
                  </a:lnTo>
                  <a:lnTo>
                    <a:pt x="285750" y="247650"/>
                  </a:lnTo>
                  <a:lnTo>
                    <a:pt x="266700" y="257175"/>
                  </a:lnTo>
                  <a:lnTo>
                    <a:pt x="228600" y="257175"/>
                  </a:lnTo>
                  <a:lnTo>
                    <a:pt x="238125" y="285750"/>
                  </a:lnTo>
                  <a:lnTo>
                    <a:pt x="266700" y="304800"/>
                  </a:lnTo>
                  <a:lnTo>
                    <a:pt x="257175" y="323850"/>
                  </a:lnTo>
                  <a:lnTo>
                    <a:pt x="238125" y="314325"/>
                  </a:lnTo>
                  <a:lnTo>
                    <a:pt x="219075" y="333375"/>
                  </a:lnTo>
                  <a:lnTo>
                    <a:pt x="200025" y="333375"/>
                  </a:lnTo>
                  <a:lnTo>
                    <a:pt x="209550" y="381000"/>
                  </a:lnTo>
                  <a:lnTo>
                    <a:pt x="238125" y="381000"/>
                  </a:lnTo>
                  <a:lnTo>
                    <a:pt x="247650" y="400050"/>
                  </a:lnTo>
                  <a:lnTo>
                    <a:pt x="190500" y="419100"/>
                  </a:lnTo>
                  <a:lnTo>
                    <a:pt x="161925" y="381000"/>
                  </a:lnTo>
                  <a:lnTo>
                    <a:pt x="114300" y="371475"/>
                  </a:lnTo>
                  <a:lnTo>
                    <a:pt x="66675" y="400050"/>
                  </a:lnTo>
                  <a:lnTo>
                    <a:pt x="47625" y="381000"/>
                  </a:lnTo>
                  <a:lnTo>
                    <a:pt x="66675" y="361950"/>
                  </a:lnTo>
                  <a:lnTo>
                    <a:pt x="28575" y="314325"/>
                  </a:lnTo>
                  <a:lnTo>
                    <a:pt x="57150" y="314325"/>
                  </a:lnTo>
                  <a:lnTo>
                    <a:pt x="57150" y="276225"/>
                  </a:lnTo>
                  <a:lnTo>
                    <a:pt x="76200" y="266700"/>
                  </a:lnTo>
                  <a:lnTo>
                    <a:pt x="47625" y="257175"/>
                  </a:lnTo>
                  <a:lnTo>
                    <a:pt x="66675" y="238125"/>
                  </a:lnTo>
                  <a:lnTo>
                    <a:pt x="57150" y="209550"/>
                  </a:lnTo>
                  <a:lnTo>
                    <a:pt x="66675" y="180975"/>
                  </a:lnTo>
                  <a:lnTo>
                    <a:pt x="47625" y="171450"/>
                  </a:lnTo>
                  <a:lnTo>
                    <a:pt x="28575" y="171450"/>
                  </a:lnTo>
                  <a:lnTo>
                    <a:pt x="0" y="123825"/>
                  </a:lnTo>
                  <a:lnTo>
                    <a:pt x="19050" y="95250"/>
                  </a:lnTo>
                  <a:lnTo>
                    <a:pt x="47625" y="114300"/>
                  </a:lnTo>
                  <a:lnTo>
                    <a:pt x="104775" y="104775"/>
                  </a:lnTo>
                  <a:lnTo>
                    <a:pt x="114300" y="85725"/>
                  </a:lnTo>
                  <a:lnTo>
                    <a:pt x="95250" y="57150"/>
                  </a:lnTo>
                  <a:lnTo>
                    <a:pt x="123825" y="9525"/>
                  </a:lnTo>
                  <a:lnTo>
                    <a:pt x="142875" y="0"/>
                  </a:lnTo>
                  <a:lnTo>
                    <a:pt x="171450" y="19050"/>
                  </a:lnTo>
                  <a:lnTo>
                    <a:pt x="171450" y="4762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5" name="MG Biały Bór"/>
            <p:cNvSpPr/>
            <p:nvPr/>
          </p:nvSpPr>
          <p:spPr>
            <a:xfrm>
              <a:off x="3930650" y="1555751"/>
              <a:ext cx="438151" cy="638176"/>
            </a:xfrm>
            <a:custGeom>
              <a:avLst/>
              <a:gdLst/>
              <a:ahLst/>
              <a:cxnLst/>
              <a:rect l="0" t="0" r="0" b="0"/>
              <a:pathLst>
                <a:path w="438151" h="638176">
                  <a:moveTo>
                    <a:pt x="95250" y="47625"/>
                  </a:moveTo>
                  <a:lnTo>
                    <a:pt x="161925" y="47625"/>
                  </a:lnTo>
                  <a:lnTo>
                    <a:pt x="200025" y="76200"/>
                  </a:lnTo>
                  <a:lnTo>
                    <a:pt x="200025" y="47625"/>
                  </a:lnTo>
                  <a:lnTo>
                    <a:pt x="190500" y="28575"/>
                  </a:lnTo>
                  <a:lnTo>
                    <a:pt x="209550" y="28575"/>
                  </a:lnTo>
                  <a:lnTo>
                    <a:pt x="190500" y="0"/>
                  </a:lnTo>
                  <a:lnTo>
                    <a:pt x="228600" y="28575"/>
                  </a:lnTo>
                  <a:lnTo>
                    <a:pt x="276225" y="57150"/>
                  </a:lnTo>
                  <a:lnTo>
                    <a:pt x="276225" y="95250"/>
                  </a:lnTo>
                  <a:lnTo>
                    <a:pt x="276225" y="133350"/>
                  </a:lnTo>
                  <a:lnTo>
                    <a:pt x="238125" y="123825"/>
                  </a:lnTo>
                  <a:lnTo>
                    <a:pt x="314325" y="200025"/>
                  </a:lnTo>
                  <a:lnTo>
                    <a:pt x="342900" y="190500"/>
                  </a:lnTo>
                  <a:lnTo>
                    <a:pt x="409575" y="247650"/>
                  </a:lnTo>
                  <a:lnTo>
                    <a:pt x="438150" y="238125"/>
                  </a:lnTo>
                  <a:lnTo>
                    <a:pt x="419100" y="333375"/>
                  </a:lnTo>
                  <a:lnTo>
                    <a:pt x="390525" y="314325"/>
                  </a:lnTo>
                  <a:lnTo>
                    <a:pt x="333375" y="314325"/>
                  </a:lnTo>
                  <a:lnTo>
                    <a:pt x="285750" y="295275"/>
                  </a:lnTo>
                  <a:lnTo>
                    <a:pt x="304800" y="323850"/>
                  </a:lnTo>
                  <a:lnTo>
                    <a:pt x="276225" y="323850"/>
                  </a:lnTo>
                  <a:lnTo>
                    <a:pt x="266700" y="361950"/>
                  </a:lnTo>
                  <a:lnTo>
                    <a:pt x="247650" y="371475"/>
                  </a:lnTo>
                  <a:lnTo>
                    <a:pt x="266700" y="419100"/>
                  </a:lnTo>
                  <a:lnTo>
                    <a:pt x="323850" y="466725"/>
                  </a:lnTo>
                  <a:lnTo>
                    <a:pt x="323850" y="495300"/>
                  </a:lnTo>
                  <a:lnTo>
                    <a:pt x="342900" y="514350"/>
                  </a:lnTo>
                  <a:lnTo>
                    <a:pt x="371475" y="504825"/>
                  </a:lnTo>
                  <a:lnTo>
                    <a:pt x="381000" y="523875"/>
                  </a:lnTo>
                  <a:lnTo>
                    <a:pt x="361950" y="561975"/>
                  </a:lnTo>
                  <a:lnTo>
                    <a:pt x="323850" y="600075"/>
                  </a:lnTo>
                  <a:lnTo>
                    <a:pt x="257175" y="638175"/>
                  </a:lnTo>
                  <a:lnTo>
                    <a:pt x="114300" y="485775"/>
                  </a:lnTo>
                  <a:lnTo>
                    <a:pt x="95250" y="447675"/>
                  </a:lnTo>
                  <a:lnTo>
                    <a:pt x="76200" y="428625"/>
                  </a:lnTo>
                  <a:lnTo>
                    <a:pt x="85725" y="361950"/>
                  </a:lnTo>
                  <a:lnTo>
                    <a:pt x="66675" y="333375"/>
                  </a:lnTo>
                  <a:lnTo>
                    <a:pt x="76200" y="314325"/>
                  </a:lnTo>
                  <a:lnTo>
                    <a:pt x="57150" y="285750"/>
                  </a:lnTo>
                  <a:lnTo>
                    <a:pt x="57150" y="257175"/>
                  </a:lnTo>
                  <a:lnTo>
                    <a:pt x="38100" y="219075"/>
                  </a:lnTo>
                  <a:lnTo>
                    <a:pt x="38100" y="171450"/>
                  </a:lnTo>
                  <a:lnTo>
                    <a:pt x="0" y="142875"/>
                  </a:lnTo>
                  <a:lnTo>
                    <a:pt x="104775" y="8572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6" name="Gmina Szczecinek"/>
            <p:cNvSpPr/>
            <p:nvPr/>
          </p:nvSpPr>
          <p:spPr>
            <a:xfrm>
              <a:off x="3673475" y="1784351"/>
              <a:ext cx="561976" cy="828676"/>
            </a:xfrm>
            <a:custGeom>
              <a:avLst/>
              <a:gdLst/>
              <a:ahLst/>
              <a:cxnLst/>
              <a:rect l="0" t="0" r="0" b="0"/>
              <a:pathLst>
                <a:path w="561976" h="828676">
                  <a:moveTo>
                    <a:pt x="371475" y="257175"/>
                  </a:moveTo>
                  <a:lnTo>
                    <a:pt x="514350" y="409575"/>
                  </a:lnTo>
                  <a:lnTo>
                    <a:pt x="542925" y="476250"/>
                  </a:lnTo>
                  <a:lnTo>
                    <a:pt x="561975" y="619125"/>
                  </a:lnTo>
                  <a:lnTo>
                    <a:pt x="523875" y="628650"/>
                  </a:lnTo>
                  <a:lnTo>
                    <a:pt x="504825" y="676275"/>
                  </a:lnTo>
                  <a:lnTo>
                    <a:pt x="476250" y="685800"/>
                  </a:lnTo>
                  <a:lnTo>
                    <a:pt x="466725" y="638175"/>
                  </a:lnTo>
                  <a:lnTo>
                    <a:pt x="447675" y="647700"/>
                  </a:lnTo>
                  <a:lnTo>
                    <a:pt x="447675" y="676275"/>
                  </a:lnTo>
                  <a:lnTo>
                    <a:pt x="361950" y="685800"/>
                  </a:lnTo>
                  <a:lnTo>
                    <a:pt x="371475" y="714375"/>
                  </a:lnTo>
                  <a:lnTo>
                    <a:pt x="342900" y="752475"/>
                  </a:lnTo>
                  <a:lnTo>
                    <a:pt x="352425" y="790575"/>
                  </a:lnTo>
                  <a:lnTo>
                    <a:pt x="342900" y="828675"/>
                  </a:lnTo>
                  <a:lnTo>
                    <a:pt x="314325" y="828675"/>
                  </a:lnTo>
                  <a:lnTo>
                    <a:pt x="238125" y="762000"/>
                  </a:lnTo>
                  <a:lnTo>
                    <a:pt x="200025" y="685800"/>
                  </a:lnTo>
                  <a:lnTo>
                    <a:pt x="200025" y="638175"/>
                  </a:lnTo>
                  <a:lnTo>
                    <a:pt x="152400" y="609600"/>
                  </a:lnTo>
                  <a:lnTo>
                    <a:pt x="123825" y="609600"/>
                  </a:lnTo>
                  <a:lnTo>
                    <a:pt x="104775" y="571500"/>
                  </a:lnTo>
                  <a:lnTo>
                    <a:pt x="104775" y="504825"/>
                  </a:lnTo>
                  <a:lnTo>
                    <a:pt x="76200" y="457200"/>
                  </a:lnTo>
                  <a:lnTo>
                    <a:pt x="57150" y="447675"/>
                  </a:lnTo>
                  <a:lnTo>
                    <a:pt x="38100" y="419100"/>
                  </a:lnTo>
                  <a:lnTo>
                    <a:pt x="0" y="409575"/>
                  </a:lnTo>
                  <a:lnTo>
                    <a:pt x="0" y="371475"/>
                  </a:lnTo>
                  <a:lnTo>
                    <a:pt x="28575" y="381000"/>
                  </a:lnTo>
                  <a:lnTo>
                    <a:pt x="47625" y="323850"/>
                  </a:lnTo>
                  <a:lnTo>
                    <a:pt x="76200" y="333375"/>
                  </a:lnTo>
                  <a:lnTo>
                    <a:pt x="104775" y="323850"/>
                  </a:lnTo>
                  <a:lnTo>
                    <a:pt x="85725" y="285750"/>
                  </a:lnTo>
                  <a:lnTo>
                    <a:pt x="95250" y="247650"/>
                  </a:lnTo>
                  <a:lnTo>
                    <a:pt x="76200" y="266700"/>
                  </a:lnTo>
                  <a:lnTo>
                    <a:pt x="28575" y="247650"/>
                  </a:lnTo>
                  <a:lnTo>
                    <a:pt x="38100" y="152400"/>
                  </a:lnTo>
                  <a:lnTo>
                    <a:pt x="57150" y="133350"/>
                  </a:lnTo>
                  <a:lnTo>
                    <a:pt x="19050" y="104775"/>
                  </a:lnTo>
                  <a:lnTo>
                    <a:pt x="38100" y="57150"/>
                  </a:lnTo>
                  <a:lnTo>
                    <a:pt x="66675" y="47625"/>
                  </a:lnTo>
                  <a:lnTo>
                    <a:pt x="95250" y="66675"/>
                  </a:lnTo>
                  <a:lnTo>
                    <a:pt x="123825" y="38100"/>
                  </a:lnTo>
                  <a:lnTo>
                    <a:pt x="123825" y="9525"/>
                  </a:lnTo>
                  <a:lnTo>
                    <a:pt x="152400" y="0"/>
                  </a:lnTo>
                  <a:lnTo>
                    <a:pt x="171450" y="28575"/>
                  </a:lnTo>
                  <a:lnTo>
                    <a:pt x="209550" y="28575"/>
                  </a:lnTo>
                  <a:lnTo>
                    <a:pt x="228600" y="9525"/>
                  </a:lnTo>
                  <a:lnTo>
                    <a:pt x="266700" y="47625"/>
                  </a:lnTo>
                  <a:lnTo>
                    <a:pt x="295275" y="38100"/>
                  </a:lnTo>
                  <a:lnTo>
                    <a:pt x="314325" y="57150"/>
                  </a:lnTo>
                  <a:lnTo>
                    <a:pt x="333375" y="85725"/>
                  </a:lnTo>
                  <a:lnTo>
                    <a:pt x="323850" y="104775"/>
                  </a:lnTo>
                  <a:lnTo>
                    <a:pt x="342900" y="133350"/>
                  </a:lnTo>
                  <a:lnTo>
                    <a:pt x="333375" y="200025"/>
                  </a:lnTo>
                  <a:lnTo>
                    <a:pt x="352425" y="21907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7" name="Miasto Szczecinek"/>
            <p:cNvSpPr/>
            <p:nvPr/>
          </p:nvSpPr>
          <p:spPr>
            <a:xfrm>
              <a:off x="3863975" y="2079626"/>
              <a:ext cx="219076" cy="276226"/>
            </a:xfrm>
            <a:custGeom>
              <a:avLst/>
              <a:gdLst/>
              <a:ahLst/>
              <a:cxnLst/>
              <a:rect l="0" t="0" r="0" b="0"/>
              <a:pathLst>
                <a:path w="219076" h="276226">
                  <a:moveTo>
                    <a:pt x="123825" y="19050"/>
                  </a:moveTo>
                  <a:lnTo>
                    <a:pt x="142875" y="38100"/>
                  </a:lnTo>
                  <a:lnTo>
                    <a:pt x="152400" y="9525"/>
                  </a:lnTo>
                  <a:lnTo>
                    <a:pt x="171450" y="28575"/>
                  </a:lnTo>
                  <a:lnTo>
                    <a:pt x="200025" y="38100"/>
                  </a:lnTo>
                  <a:lnTo>
                    <a:pt x="219075" y="66675"/>
                  </a:lnTo>
                  <a:lnTo>
                    <a:pt x="219075" y="85725"/>
                  </a:lnTo>
                  <a:lnTo>
                    <a:pt x="180975" y="114300"/>
                  </a:lnTo>
                  <a:lnTo>
                    <a:pt x="152400" y="123825"/>
                  </a:lnTo>
                  <a:lnTo>
                    <a:pt x="133350" y="114300"/>
                  </a:lnTo>
                  <a:lnTo>
                    <a:pt x="104775" y="133350"/>
                  </a:lnTo>
                  <a:lnTo>
                    <a:pt x="180975" y="161925"/>
                  </a:lnTo>
                  <a:lnTo>
                    <a:pt x="180975" y="190500"/>
                  </a:lnTo>
                  <a:lnTo>
                    <a:pt x="200025" y="190500"/>
                  </a:lnTo>
                  <a:lnTo>
                    <a:pt x="171450" y="238125"/>
                  </a:lnTo>
                  <a:lnTo>
                    <a:pt x="133350" y="247650"/>
                  </a:lnTo>
                  <a:lnTo>
                    <a:pt x="104775" y="276225"/>
                  </a:lnTo>
                  <a:lnTo>
                    <a:pt x="95250" y="228600"/>
                  </a:lnTo>
                  <a:lnTo>
                    <a:pt x="57150" y="219075"/>
                  </a:lnTo>
                  <a:lnTo>
                    <a:pt x="47625" y="180975"/>
                  </a:lnTo>
                  <a:lnTo>
                    <a:pt x="9525" y="152400"/>
                  </a:lnTo>
                  <a:lnTo>
                    <a:pt x="19050" y="114300"/>
                  </a:lnTo>
                  <a:lnTo>
                    <a:pt x="0" y="95250"/>
                  </a:lnTo>
                  <a:lnTo>
                    <a:pt x="28575" y="76200"/>
                  </a:lnTo>
                  <a:lnTo>
                    <a:pt x="95250" y="95250"/>
                  </a:lnTo>
                  <a:lnTo>
                    <a:pt x="114300" y="66675"/>
                  </a:lnTo>
                  <a:lnTo>
                    <a:pt x="76200" y="28575"/>
                  </a:lnTo>
                  <a:lnTo>
                    <a:pt x="85725" y="0"/>
                  </a:lnTo>
                  <a:lnTo>
                    <a:pt x="104775" y="2857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8" name="G. Grzmiąca"/>
            <p:cNvSpPr/>
            <p:nvPr/>
          </p:nvSpPr>
          <p:spPr>
            <a:xfrm>
              <a:off x="3330575" y="1765301"/>
              <a:ext cx="447676" cy="400051"/>
            </a:xfrm>
            <a:custGeom>
              <a:avLst/>
              <a:gdLst/>
              <a:ahLst/>
              <a:cxnLst/>
              <a:rect l="0" t="0" r="0" b="0"/>
              <a:pathLst>
                <a:path w="447676" h="400051">
                  <a:moveTo>
                    <a:pt x="371475" y="400050"/>
                  </a:moveTo>
                  <a:lnTo>
                    <a:pt x="342900" y="390525"/>
                  </a:lnTo>
                  <a:lnTo>
                    <a:pt x="342900" y="323850"/>
                  </a:lnTo>
                  <a:lnTo>
                    <a:pt x="257175" y="304800"/>
                  </a:lnTo>
                  <a:lnTo>
                    <a:pt x="123825" y="228600"/>
                  </a:lnTo>
                  <a:lnTo>
                    <a:pt x="85725" y="228600"/>
                  </a:lnTo>
                  <a:lnTo>
                    <a:pt x="66675" y="200025"/>
                  </a:lnTo>
                  <a:lnTo>
                    <a:pt x="0" y="171450"/>
                  </a:lnTo>
                  <a:lnTo>
                    <a:pt x="0" y="104775"/>
                  </a:lnTo>
                  <a:lnTo>
                    <a:pt x="38100" y="123825"/>
                  </a:lnTo>
                  <a:lnTo>
                    <a:pt x="47625" y="95250"/>
                  </a:lnTo>
                  <a:lnTo>
                    <a:pt x="66675" y="123825"/>
                  </a:lnTo>
                  <a:lnTo>
                    <a:pt x="95250" y="104775"/>
                  </a:lnTo>
                  <a:lnTo>
                    <a:pt x="104775" y="28575"/>
                  </a:lnTo>
                  <a:lnTo>
                    <a:pt x="142875" y="0"/>
                  </a:lnTo>
                  <a:lnTo>
                    <a:pt x="161925" y="28575"/>
                  </a:lnTo>
                  <a:lnTo>
                    <a:pt x="200025" y="28575"/>
                  </a:lnTo>
                  <a:lnTo>
                    <a:pt x="228600" y="57150"/>
                  </a:lnTo>
                  <a:lnTo>
                    <a:pt x="247650" y="38100"/>
                  </a:lnTo>
                  <a:lnTo>
                    <a:pt x="276225" y="38100"/>
                  </a:lnTo>
                  <a:lnTo>
                    <a:pt x="304800" y="19050"/>
                  </a:lnTo>
                  <a:lnTo>
                    <a:pt x="352425" y="38100"/>
                  </a:lnTo>
                  <a:lnTo>
                    <a:pt x="361950" y="57150"/>
                  </a:lnTo>
                  <a:lnTo>
                    <a:pt x="381000" y="76200"/>
                  </a:lnTo>
                  <a:lnTo>
                    <a:pt x="361950" y="123825"/>
                  </a:lnTo>
                  <a:lnTo>
                    <a:pt x="400050" y="152400"/>
                  </a:lnTo>
                  <a:lnTo>
                    <a:pt x="381000" y="171450"/>
                  </a:lnTo>
                  <a:lnTo>
                    <a:pt x="371475" y="266700"/>
                  </a:lnTo>
                  <a:lnTo>
                    <a:pt x="419100" y="285750"/>
                  </a:lnTo>
                  <a:lnTo>
                    <a:pt x="438150" y="266700"/>
                  </a:lnTo>
                  <a:lnTo>
                    <a:pt x="428625" y="304800"/>
                  </a:lnTo>
                  <a:lnTo>
                    <a:pt x="447675" y="342900"/>
                  </a:lnTo>
                  <a:lnTo>
                    <a:pt x="419100" y="352425"/>
                  </a:lnTo>
                  <a:lnTo>
                    <a:pt x="390525" y="342900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69" name="MG Borne Sulinowo"/>
            <p:cNvSpPr/>
            <p:nvPr/>
          </p:nvSpPr>
          <p:spPr>
            <a:xfrm>
              <a:off x="3330575" y="2193926"/>
              <a:ext cx="666751" cy="647701"/>
            </a:xfrm>
            <a:custGeom>
              <a:avLst/>
              <a:gdLst/>
              <a:ahLst/>
              <a:cxnLst/>
              <a:rect l="0" t="0" r="0" b="0"/>
              <a:pathLst>
                <a:path w="666751" h="647701">
                  <a:moveTo>
                    <a:pt x="581025" y="352425"/>
                  </a:moveTo>
                  <a:lnTo>
                    <a:pt x="657225" y="419100"/>
                  </a:lnTo>
                  <a:lnTo>
                    <a:pt x="638175" y="495300"/>
                  </a:lnTo>
                  <a:lnTo>
                    <a:pt x="666750" y="504825"/>
                  </a:lnTo>
                  <a:lnTo>
                    <a:pt x="657225" y="533400"/>
                  </a:lnTo>
                  <a:lnTo>
                    <a:pt x="628650" y="552450"/>
                  </a:lnTo>
                  <a:lnTo>
                    <a:pt x="619125" y="523875"/>
                  </a:lnTo>
                  <a:lnTo>
                    <a:pt x="552450" y="619125"/>
                  </a:lnTo>
                  <a:lnTo>
                    <a:pt x="457200" y="619125"/>
                  </a:lnTo>
                  <a:lnTo>
                    <a:pt x="400050" y="628650"/>
                  </a:lnTo>
                  <a:lnTo>
                    <a:pt x="342900" y="647700"/>
                  </a:lnTo>
                  <a:lnTo>
                    <a:pt x="276225" y="609600"/>
                  </a:lnTo>
                  <a:lnTo>
                    <a:pt x="266700" y="561975"/>
                  </a:lnTo>
                  <a:lnTo>
                    <a:pt x="276225" y="523875"/>
                  </a:lnTo>
                  <a:lnTo>
                    <a:pt x="247650" y="533400"/>
                  </a:lnTo>
                  <a:lnTo>
                    <a:pt x="238125" y="504825"/>
                  </a:lnTo>
                  <a:lnTo>
                    <a:pt x="209550" y="514350"/>
                  </a:lnTo>
                  <a:lnTo>
                    <a:pt x="200025" y="485775"/>
                  </a:lnTo>
                  <a:lnTo>
                    <a:pt x="209550" y="447675"/>
                  </a:lnTo>
                  <a:lnTo>
                    <a:pt x="190500" y="409575"/>
                  </a:lnTo>
                  <a:lnTo>
                    <a:pt x="152400" y="419100"/>
                  </a:lnTo>
                  <a:lnTo>
                    <a:pt x="142875" y="447675"/>
                  </a:lnTo>
                  <a:lnTo>
                    <a:pt x="133350" y="419100"/>
                  </a:lnTo>
                  <a:lnTo>
                    <a:pt x="104775" y="409575"/>
                  </a:lnTo>
                  <a:lnTo>
                    <a:pt x="66675" y="409575"/>
                  </a:lnTo>
                  <a:lnTo>
                    <a:pt x="66675" y="371475"/>
                  </a:lnTo>
                  <a:lnTo>
                    <a:pt x="47625" y="342900"/>
                  </a:lnTo>
                  <a:lnTo>
                    <a:pt x="57150" y="314325"/>
                  </a:lnTo>
                  <a:lnTo>
                    <a:pt x="0" y="304800"/>
                  </a:lnTo>
                  <a:lnTo>
                    <a:pt x="0" y="276225"/>
                  </a:lnTo>
                  <a:lnTo>
                    <a:pt x="47625" y="247650"/>
                  </a:lnTo>
                  <a:lnTo>
                    <a:pt x="85725" y="247650"/>
                  </a:lnTo>
                  <a:lnTo>
                    <a:pt x="95250" y="190500"/>
                  </a:lnTo>
                  <a:lnTo>
                    <a:pt x="123825" y="171450"/>
                  </a:lnTo>
                  <a:lnTo>
                    <a:pt x="161925" y="171450"/>
                  </a:lnTo>
                  <a:lnTo>
                    <a:pt x="152400" y="152400"/>
                  </a:lnTo>
                  <a:lnTo>
                    <a:pt x="171450" y="133350"/>
                  </a:lnTo>
                  <a:lnTo>
                    <a:pt x="152400" y="123825"/>
                  </a:lnTo>
                  <a:lnTo>
                    <a:pt x="171450" y="123825"/>
                  </a:lnTo>
                  <a:lnTo>
                    <a:pt x="171450" y="104775"/>
                  </a:lnTo>
                  <a:lnTo>
                    <a:pt x="200025" y="114300"/>
                  </a:lnTo>
                  <a:lnTo>
                    <a:pt x="238125" y="85725"/>
                  </a:lnTo>
                  <a:lnTo>
                    <a:pt x="257175" y="95250"/>
                  </a:lnTo>
                  <a:lnTo>
                    <a:pt x="257175" y="76200"/>
                  </a:lnTo>
                  <a:lnTo>
                    <a:pt x="285750" y="47625"/>
                  </a:lnTo>
                  <a:lnTo>
                    <a:pt x="333375" y="38100"/>
                  </a:lnTo>
                  <a:lnTo>
                    <a:pt x="342900" y="0"/>
                  </a:lnTo>
                  <a:lnTo>
                    <a:pt x="381000" y="9525"/>
                  </a:lnTo>
                  <a:lnTo>
                    <a:pt x="400050" y="38100"/>
                  </a:lnTo>
                  <a:lnTo>
                    <a:pt x="419100" y="47625"/>
                  </a:lnTo>
                  <a:lnTo>
                    <a:pt x="447675" y="95250"/>
                  </a:lnTo>
                  <a:lnTo>
                    <a:pt x="447675" y="161925"/>
                  </a:lnTo>
                  <a:lnTo>
                    <a:pt x="466725" y="200025"/>
                  </a:lnTo>
                  <a:lnTo>
                    <a:pt x="495300" y="200025"/>
                  </a:lnTo>
                  <a:lnTo>
                    <a:pt x="542925" y="228600"/>
                  </a:lnTo>
                  <a:lnTo>
                    <a:pt x="542925" y="27622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0" name="MG Barwice"/>
            <p:cNvSpPr/>
            <p:nvPr/>
          </p:nvSpPr>
          <p:spPr>
            <a:xfrm>
              <a:off x="3235325" y="1936751"/>
              <a:ext cx="438151" cy="504826"/>
            </a:xfrm>
            <a:custGeom>
              <a:avLst/>
              <a:gdLst/>
              <a:ahLst/>
              <a:cxnLst/>
              <a:rect l="0" t="0" r="0" b="0"/>
              <a:pathLst>
                <a:path w="438151" h="504826">
                  <a:moveTo>
                    <a:pt x="180975" y="504825"/>
                  </a:moveTo>
                  <a:lnTo>
                    <a:pt x="142875" y="504825"/>
                  </a:lnTo>
                  <a:lnTo>
                    <a:pt x="123825" y="466725"/>
                  </a:lnTo>
                  <a:lnTo>
                    <a:pt x="123825" y="438150"/>
                  </a:lnTo>
                  <a:lnTo>
                    <a:pt x="57150" y="381000"/>
                  </a:lnTo>
                  <a:lnTo>
                    <a:pt x="57150" y="361950"/>
                  </a:lnTo>
                  <a:lnTo>
                    <a:pt x="76200" y="323850"/>
                  </a:lnTo>
                  <a:lnTo>
                    <a:pt x="95250" y="304800"/>
                  </a:lnTo>
                  <a:lnTo>
                    <a:pt x="85725" y="247650"/>
                  </a:lnTo>
                  <a:lnTo>
                    <a:pt x="57150" y="247650"/>
                  </a:lnTo>
                  <a:lnTo>
                    <a:pt x="47625" y="219075"/>
                  </a:lnTo>
                  <a:lnTo>
                    <a:pt x="66675" y="171450"/>
                  </a:lnTo>
                  <a:lnTo>
                    <a:pt x="38100" y="142875"/>
                  </a:lnTo>
                  <a:lnTo>
                    <a:pt x="28575" y="85725"/>
                  </a:lnTo>
                  <a:lnTo>
                    <a:pt x="0" y="76200"/>
                  </a:lnTo>
                  <a:lnTo>
                    <a:pt x="9525" y="38100"/>
                  </a:lnTo>
                  <a:lnTo>
                    <a:pt x="95250" y="0"/>
                  </a:lnTo>
                  <a:lnTo>
                    <a:pt x="161925" y="28575"/>
                  </a:lnTo>
                  <a:lnTo>
                    <a:pt x="180975" y="57150"/>
                  </a:lnTo>
                  <a:lnTo>
                    <a:pt x="219075" y="57150"/>
                  </a:lnTo>
                  <a:lnTo>
                    <a:pt x="352425" y="133350"/>
                  </a:lnTo>
                  <a:lnTo>
                    <a:pt x="438150" y="152400"/>
                  </a:lnTo>
                  <a:lnTo>
                    <a:pt x="438150" y="219075"/>
                  </a:lnTo>
                  <a:lnTo>
                    <a:pt x="438150" y="257175"/>
                  </a:lnTo>
                  <a:lnTo>
                    <a:pt x="428625" y="295275"/>
                  </a:lnTo>
                  <a:lnTo>
                    <a:pt x="381000" y="304800"/>
                  </a:lnTo>
                  <a:lnTo>
                    <a:pt x="352425" y="333375"/>
                  </a:lnTo>
                  <a:lnTo>
                    <a:pt x="352425" y="352425"/>
                  </a:lnTo>
                  <a:lnTo>
                    <a:pt x="333375" y="342900"/>
                  </a:lnTo>
                  <a:lnTo>
                    <a:pt x="295275" y="371475"/>
                  </a:lnTo>
                  <a:lnTo>
                    <a:pt x="266700" y="361950"/>
                  </a:lnTo>
                  <a:lnTo>
                    <a:pt x="266700" y="381000"/>
                  </a:lnTo>
                  <a:lnTo>
                    <a:pt x="247650" y="381000"/>
                  </a:lnTo>
                  <a:lnTo>
                    <a:pt x="266700" y="390525"/>
                  </a:lnTo>
                  <a:lnTo>
                    <a:pt x="247650" y="409575"/>
                  </a:lnTo>
                  <a:lnTo>
                    <a:pt x="257175" y="428625"/>
                  </a:lnTo>
                  <a:lnTo>
                    <a:pt x="219075" y="428625"/>
                  </a:lnTo>
                  <a:lnTo>
                    <a:pt x="190500" y="44767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1" name="MG Czaplinek"/>
            <p:cNvSpPr/>
            <p:nvPr/>
          </p:nvSpPr>
          <p:spPr>
            <a:xfrm>
              <a:off x="3025775" y="2289176"/>
              <a:ext cx="581026" cy="647701"/>
            </a:xfrm>
            <a:custGeom>
              <a:avLst/>
              <a:gdLst/>
              <a:ahLst/>
              <a:cxnLst/>
              <a:rect l="0" t="0" r="0" b="0"/>
              <a:pathLst>
                <a:path w="581026" h="647701">
                  <a:moveTo>
                    <a:pt x="571500" y="466725"/>
                  </a:moveTo>
                  <a:lnTo>
                    <a:pt x="581025" y="514350"/>
                  </a:lnTo>
                  <a:lnTo>
                    <a:pt x="561975" y="552450"/>
                  </a:lnTo>
                  <a:lnTo>
                    <a:pt x="523875" y="590550"/>
                  </a:lnTo>
                  <a:lnTo>
                    <a:pt x="533400" y="619125"/>
                  </a:lnTo>
                  <a:lnTo>
                    <a:pt x="495300" y="647700"/>
                  </a:lnTo>
                  <a:lnTo>
                    <a:pt x="476250" y="619125"/>
                  </a:lnTo>
                  <a:lnTo>
                    <a:pt x="428625" y="638175"/>
                  </a:lnTo>
                  <a:lnTo>
                    <a:pt x="409575" y="571500"/>
                  </a:lnTo>
                  <a:lnTo>
                    <a:pt x="371475" y="514350"/>
                  </a:lnTo>
                  <a:lnTo>
                    <a:pt x="352425" y="533400"/>
                  </a:lnTo>
                  <a:lnTo>
                    <a:pt x="276225" y="504825"/>
                  </a:lnTo>
                  <a:lnTo>
                    <a:pt x="247650" y="485775"/>
                  </a:lnTo>
                  <a:lnTo>
                    <a:pt x="209550" y="504825"/>
                  </a:lnTo>
                  <a:lnTo>
                    <a:pt x="171450" y="476250"/>
                  </a:lnTo>
                  <a:lnTo>
                    <a:pt x="133350" y="476250"/>
                  </a:lnTo>
                  <a:lnTo>
                    <a:pt x="114300" y="466725"/>
                  </a:lnTo>
                  <a:lnTo>
                    <a:pt x="95250" y="428625"/>
                  </a:lnTo>
                  <a:lnTo>
                    <a:pt x="104775" y="400050"/>
                  </a:lnTo>
                  <a:lnTo>
                    <a:pt x="66675" y="381000"/>
                  </a:lnTo>
                  <a:lnTo>
                    <a:pt x="95250" y="381000"/>
                  </a:lnTo>
                  <a:lnTo>
                    <a:pt x="104775" y="361950"/>
                  </a:lnTo>
                  <a:lnTo>
                    <a:pt x="66675" y="352425"/>
                  </a:lnTo>
                  <a:lnTo>
                    <a:pt x="19050" y="361950"/>
                  </a:lnTo>
                  <a:lnTo>
                    <a:pt x="28575" y="323850"/>
                  </a:lnTo>
                  <a:lnTo>
                    <a:pt x="0" y="304800"/>
                  </a:lnTo>
                  <a:lnTo>
                    <a:pt x="0" y="285750"/>
                  </a:lnTo>
                  <a:lnTo>
                    <a:pt x="19050" y="285750"/>
                  </a:lnTo>
                  <a:lnTo>
                    <a:pt x="38100" y="257175"/>
                  </a:lnTo>
                  <a:lnTo>
                    <a:pt x="28575" y="238125"/>
                  </a:lnTo>
                  <a:lnTo>
                    <a:pt x="76200" y="219075"/>
                  </a:lnTo>
                  <a:lnTo>
                    <a:pt x="114300" y="238125"/>
                  </a:lnTo>
                  <a:lnTo>
                    <a:pt x="152400" y="219075"/>
                  </a:lnTo>
                  <a:lnTo>
                    <a:pt x="123825" y="171450"/>
                  </a:lnTo>
                  <a:lnTo>
                    <a:pt x="133350" y="152400"/>
                  </a:lnTo>
                  <a:lnTo>
                    <a:pt x="152400" y="161925"/>
                  </a:lnTo>
                  <a:lnTo>
                    <a:pt x="152400" y="133350"/>
                  </a:lnTo>
                  <a:lnTo>
                    <a:pt x="171450" y="95250"/>
                  </a:lnTo>
                  <a:lnTo>
                    <a:pt x="161925" y="57150"/>
                  </a:lnTo>
                  <a:lnTo>
                    <a:pt x="200025" y="38100"/>
                  </a:lnTo>
                  <a:lnTo>
                    <a:pt x="200025" y="0"/>
                  </a:lnTo>
                  <a:lnTo>
                    <a:pt x="219075" y="9525"/>
                  </a:lnTo>
                  <a:lnTo>
                    <a:pt x="266700" y="9525"/>
                  </a:lnTo>
                  <a:lnTo>
                    <a:pt x="266700" y="28575"/>
                  </a:lnTo>
                  <a:lnTo>
                    <a:pt x="333375" y="85725"/>
                  </a:lnTo>
                  <a:lnTo>
                    <a:pt x="333375" y="114300"/>
                  </a:lnTo>
                  <a:lnTo>
                    <a:pt x="352425" y="152400"/>
                  </a:lnTo>
                  <a:lnTo>
                    <a:pt x="304800" y="180975"/>
                  </a:lnTo>
                  <a:lnTo>
                    <a:pt x="304800" y="209550"/>
                  </a:lnTo>
                  <a:lnTo>
                    <a:pt x="361950" y="219075"/>
                  </a:lnTo>
                  <a:lnTo>
                    <a:pt x="352425" y="247650"/>
                  </a:lnTo>
                  <a:lnTo>
                    <a:pt x="371475" y="276225"/>
                  </a:lnTo>
                  <a:lnTo>
                    <a:pt x="371475" y="314325"/>
                  </a:lnTo>
                  <a:lnTo>
                    <a:pt x="409575" y="314325"/>
                  </a:lnTo>
                  <a:lnTo>
                    <a:pt x="438150" y="323850"/>
                  </a:lnTo>
                  <a:lnTo>
                    <a:pt x="447675" y="352425"/>
                  </a:lnTo>
                  <a:lnTo>
                    <a:pt x="457200" y="323850"/>
                  </a:lnTo>
                  <a:lnTo>
                    <a:pt x="495300" y="314325"/>
                  </a:lnTo>
                  <a:lnTo>
                    <a:pt x="514350" y="352425"/>
                  </a:lnTo>
                  <a:lnTo>
                    <a:pt x="504825" y="390525"/>
                  </a:lnTo>
                  <a:lnTo>
                    <a:pt x="514350" y="419100"/>
                  </a:lnTo>
                  <a:lnTo>
                    <a:pt x="542925" y="409575"/>
                  </a:lnTo>
                  <a:lnTo>
                    <a:pt x="552450" y="438150"/>
                  </a:lnTo>
                  <a:lnTo>
                    <a:pt x="581025" y="42862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grpSp>
          <p:nvGrpSpPr>
            <p:cNvPr id="72" name="G. Ostrowice"/>
            <p:cNvGrpSpPr/>
            <p:nvPr/>
          </p:nvGrpSpPr>
          <p:grpSpPr>
            <a:xfrm>
              <a:off x="2730500" y="2308226"/>
              <a:ext cx="466726" cy="342901"/>
              <a:chOff x="2730500" y="2308226"/>
              <a:chExt cx="466726" cy="342901"/>
            </a:xfrm>
          </p:grpSpPr>
          <p:sp>
            <p:nvSpPr>
              <p:cNvPr id="288" name="Ostrowice1"/>
              <p:cNvSpPr/>
              <p:nvPr/>
            </p:nvSpPr>
            <p:spPr>
              <a:xfrm>
                <a:off x="2997200" y="2308226"/>
                <a:ext cx="200026" cy="171451"/>
              </a:xfrm>
              <a:custGeom>
                <a:avLst/>
                <a:gdLst/>
                <a:ahLst/>
                <a:cxnLst/>
                <a:rect l="0" t="0" r="0" b="0"/>
                <a:pathLst>
                  <a:path w="200026" h="171451">
                    <a:moveTo>
                      <a:pt x="200025" y="76200"/>
                    </a:moveTo>
                    <a:lnTo>
                      <a:pt x="180975" y="114300"/>
                    </a:lnTo>
                    <a:lnTo>
                      <a:pt x="152400" y="114300"/>
                    </a:lnTo>
                    <a:lnTo>
                      <a:pt x="142875" y="142875"/>
                    </a:lnTo>
                    <a:lnTo>
                      <a:pt x="95250" y="142875"/>
                    </a:lnTo>
                    <a:lnTo>
                      <a:pt x="66675" y="123825"/>
                    </a:lnTo>
                    <a:lnTo>
                      <a:pt x="47625" y="123825"/>
                    </a:lnTo>
                    <a:lnTo>
                      <a:pt x="28575" y="171450"/>
                    </a:lnTo>
                    <a:lnTo>
                      <a:pt x="9525" y="171450"/>
                    </a:lnTo>
                    <a:lnTo>
                      <a:pt x="0" y="104775"/>
                    </a:lnTo>
                    <a:lnTo>
                      <a:pt x="19050" y="104775"/>
                    </a:lnTo>
                    <a:lnTo>
                      <a:pt x="28575" y="85725"/>
                    </a:lnTo>
                    <a:lnTo>
                      <a:pt x="0" y="76200"/>
                    </a:lnTo>
                    <a:lnTo>
                      <a:pt x="47625" y="9525"/>
                    </a:lnTo>
                    <a:lnTo>
                      <a:pt x="85725" y="0"/>
                    </a:lnTo>
                    <a:lnTo>
                      <a:pt x="114300" y="19050"/>
                    </a:lnTo>
                    <a:lnTo>
                      <a:pt x="142875" y="9525"/>
                    </a:lnTo>
                    <a:lnTo>
                      <a:pt x="142875" y="47625"/>
                    </a:lnTo>
                    <a:lnTo>
                      <a:pt x="161925" y="28575"/>
                    </a:lnTo>
                    <a:lnTo>
                      <a:pt x="190500" y="38100"/>
                    </a:lnTo>
                    <a:close/>
                  </a:path>
                </a:pathLst>
              </a:custGeom>
              <a:solidFill>
                <a:srgbClr val="B8CCE4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9" name="Ostrowice2"/>
              <p:cNvSpPr/>
              <p:nvPr/>
            </p:nvSpPr>
            <p:spPr>
              <a:xfrm>
                <a:off x="2730500" y="2346326"/>
                <a:ext cx="247651" cy="304801"/>
              </a:xfrm>
              <a:custGeom>
                <a:avLst/>
                <a:gdLst/>
                <a:ahLst/>
                <a:cxnLst/>
                <a:rect l="0" t="0" r="0" b="0"/>
                <a:pathLst>
                  <a:path w="247651" h="304801">
                    <a:moveTo>
                      <a:pt x="219075" y="28575"/>
                    </a:moveTo>
                    <a:lnTo>
                      <a:pt x="247650" y="57150"/>
                    </a:lnTo>
                    <a:lnTo>
                      <a:pt x="238125" y="114300"/>
                    </a:lnTo>
                    <a:lnTo>
                      <a:pt x="247650" y="142875"/>
                    </a:lnTo>
                    <a:lnTo>
                      <a:pt x="228600" y="152400"/>
                    </a:lnTo>
                    <a:lnTo>
                      <a:pt x="238125" y="171450"/>
                    </a:lnTo>
                    <a:lnTo>
                      <a:pt x="228600" y="190500"/>
                    </a:lnTo>
                    <a:lnTo>
                      <a:pt x="238125" y="257175"/>
                    </a:lnTo>
                    <a:lnTo>
                      <a:pt x="238125" y="304800"/>
                    </a:lnTo>
                    <a:lnTo>
                      <a:pt x="219075" y="304800"/>
                    </a:lnTo>
                    <a:lnTo>
                      <a:pt x="180975" y="257175"/>
                    </a:lnTo>
                    <a:lnTo>
                      <a:pt x="123825" y="238125"/>
                    </a:lnTo>
                    <a:lnTo>
                      <a:pt x="85725" y="219075"/>
                    </a:lnTo>
                    <a:lnTo>
                      <a:pt x="57150" y="238125"/>
                    </a:lnTo>
                    <a:lnTo>
                      <a:pt x="28575" y="209550"/>
                    </a:lnTo>
                    <a:lnTo>
                      <a:pt x="9525" y="209550"/>
                    </a:lnTo>
                    <a:lnTo>
                      <a:pt x="0" y="190500"/>
                    </a:lnTo>
                    <a:lnTo>
                      <a:pt x="28575" y="161925"/>
                    </a:lnTo>
                    <a:lnTo>
                      <a:pt x="19050" y="133350"/>
                    </a:lnTo>
                    <a:lnTo>
                      <a:pt x="28575" y="114300"/>
                    </a:lnTo>
                    <a:lnTo>
                      <a:pt x="9525" y="114300"/>
                    </a:lnTo>
                    <a:lnTo>
                      <a:pt x="0" y="76200"/>
                    </a:lnTo>
                    <a:lnTo>
                      <a:pt x="28575" y="47625"/>
                    </a:lnTo>
                    <a:lnTo>
                      <a:pt x="47625" y="57150"/>
                    </a:lnTo>
                    <a:lnTo>
                      <a:pt x="66675" y="66675"/>
                    </a:lnTo>
                    <a:lnTo>
                      <a:pt x="95250" y="76200"/>
                    </a:lnTo>
                    <a:lnTo>
                      <a:pt x="142875" y="38100"/>
                    </a:lnTo>
                    <a:lnTo>
                      <a:pt x="123825" y="19050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rgbClr val="B8CCE4"/>
              </a:solidFill>
              <a:ln w="3175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</p:grpSp>
        <p:sp>
          <p:nvSpPr>
            <p:cNvPr id="73" name="G. Wierzchowo"/>
            <p:cNvSpPr/>
            <p:nvPr/>
          </p:nvSpPr>
          <p:spPr>
            <a:xfrm>
              <a:off x="2940050" y="2755901"/>
              <a:ext cx="542926" cy="333376"/>
            </a:xfrm>
            <a:custGeom>
              <a:avLst/>
              <a:gdLst/>
              <a:ahLst/>
              <a:cxnLst/>
              <a:rect l="0" t="0" r="0" b="0"/>
              <a:pathLst>
                <a:path w="542926" h="333376">
                  <a:moveTo>
                    <a:pt x="495300" y="104775"/>
                  </a:moveTo>
                  <a:lnTo>
                    <a:pt x="514350" y="171450"/>
                  </a:lnTo>
                  <a:lnTo>
                    <a:pt x="542925" y="190500"/>
                  </a:lnTo>
                  <a:lnTo>
                    <a:pt x="485775" y="228600"/>
                  </a:lnTo>
                  <a:lnTo>
                    <a:pt x="419100" y="228600"/>
                  </a:lnTo>
                  <a:lnTo>
                    <a:pt x="390525" y="257175"/>
                  </a:lnTo>
                  <a:lnTo>
                    <a:pt x="333375" y="257175"/>
                  </a:lnTo>
                  <a:lnTo>
                    <a:pt x="323850" y="276225"/>
                  </a:lnTo>
                  <a:lnTo>
                    <a:pt x="219075" y="304800"/>
                  </a:lnTo>
                  <a:lnTo>
                    <a:pt x="171450" y="285750"/>
                  </a:lnTo>
                  <a:lnTo>
                    <a:pt x="123825" y="304800"/>
                  </a:lnTo>
                  <a:lnTo>
                    <a:pt x="104775" y="333375"/>
                  </a:lnTo>
                  <a:lnTo>
                    <a:pt x="66675" y="257175"/>
                  </a:lnTo>
                  <a:lnTo>
                    <a:pt x="19050" y="228600"/>
                  </a:lnTo>
                  <a:lnTo>
                    <a:pt x="28575" y="209550"/>
                  </a:lnTo>
                  <a:lnTo>
                    <a:pt x="38100" y="152400"/>
                  </a:lnTo>
                  <a:lnTo>
                    <a:pt x="19050" y="123825"/>
                  </a:lnTo>
                  <a:lnTo>
                    <a:pt x="19050" y="85725"/>
                  </a:lnTo>
                  <a:lnTo>
                    <a:pt x="38100" y="85725"/>
                  </a:lnTo>
                  <a:lnTo>
                    <a:pt x="28575" y="57150"/>
                  </a:lnTo>
                  <a:lnTo>
                    <a:pt x="9525" y="57150"/>
                  </a:lnTo>
                  <a:lnTo>
                    <a:pt x="0" y="28575"/>
                  </a:lnTo>
                  <a:lnTo>
                    <a:pt x="9525" y="9525"/>
                  </a:lnTo>
                  <a:lnTo>
                    <a:pt x="38100" y="9525"/>
                  </a:lnTo>
                  <a:lnTo>
                    <a:pt x="85725" y="0"/>
                  </a:lnTo>
                  <a:lnTo>
                    <a:pt x="104775" y="57150"/>
                  </a:lnTo>
                  <a:lnTo>
                    <a:pt x="171450" y="76200"/>
                  </a:lnTo>
                  <a:lnTo>
                    <a:pt x="180975" y="47625"/>
                  </a:lnTo>
                  <a:lnTo>
                    <a:pt x="200025" y="47625"/>
                  </a:lnTo>
                  <a:lnTo>
                    <a:pt x="219075" y="28575"/>
                  </a:lnTo>
                  <a:lnTo>
                    <a:pt x="219075" y="9525"/>
                  </a:lnTo>
                  <a:lnTo>
                    <a:pt x="257175" y="9525"/>
                  </a:lnTo>
                  <a:lnTo>
                    <a:pt x="295275" y="38100"/>
                  </a:lnTo>
                  <a:lnTo>
                    <a:pt x="333375" y="19050"/>
                  </a:lnTo>
                  <a:lnTo>
                    <a:pt x="361950" y="38100"/>
                  </a:lnTo>
                  <a:lnTo>
                    <a:pt x="438150" y="66675"/>
                  </a:lnTo>
                  <a:lnTo>
                    <a:pt x="457200" y="4762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4" name="MG Złocieniec"/>
            <p:cNvSpPr/>
            <p:nvPr/>
          </p:nvSpPr>
          <p:spPr>
            <a:xfrm>
              <a:off x="2701925" y="2403476"/>
              <a:ext cx="485776" cy="561976"/>
            </a:xfrm>
            <a:custGeom>
              <a:avLst/>
              <a:gdLst/>
              <a:ahLst/>
              <a:cxnLst/>
              <a:rect l="0" t="0" r="0" b="0"/>
              <a:pathLst>
                <a:path w="485776" h="561976">
                  <a:moveTo>
                    <a:pt x="276225" y="504825"/>
                  </a:moveTo>
                  <a:lnTo>
                    <a:pt x="266700" y="561975"/>
                  </a:lnTo>
                  <a:lnTo>
                    <a:pt x="238125" y="561975"/>
                  </a:lnTo>
                  <a:lnTo>
                    <a:pt x="209550" y="561975"/>
                  </a:lnTo>
                  <a:lnTo>
                    <a:pt x="180975" y="552450"/>
                  </a:lnTo>
                  <a:lnTo>
                    <a:pt x="180975" y="514350"/>
                  </a:lnTo>
                  <a:lnTo>
                    <a:pt x="142875" y="523875"/>
                  </a:lnTo>
                  <a:lnTo>
                    <a:pt x="133350" y="504825"/>
                  </a:lnTo>
                  <a:lnTo>
                    <a:pt x="114300" y="504825"/>
                  </a:lnTo>
                  <a:lnTo>
                    <a:pt x="104775" y="485775"/>
                  </a:lnTo>
                  <a:lnTo>
                    <a:pt x="76200" y="476250"/>
                  </a:lnTo>
                  <a:lnTo>
                    <a:pt x="66675" y="447675"/>
                  </a:lnTo>
                  <a:lnTo>
                    <a:pt x="9525" y="428625"/>
                  </a:lnTo>
                  <a:lnTo>
                    <a:pt x="0" y="400050"/>
                  </a:lnTo>
                  <a:lnTo>
                    <a:pt x="28575" y="409575"/>
                  </a:lnTo>
                  <a:lnTo>
                    <a:pt x="38100" y="381000"/>
                  </a:lnTo>
                  <a:lnTo>
                    <a:pt x="66675" y="381000"/>
                  </a:lnTo>
                  <a:lnTo>
                    <a:pt x="66675" y="419100"/>
                  </a:lnTo>
                  <a:lnTo>
                    <a:pt x="85725" y="428625"/>
                  </a:lnTo>
                  <a:lnTo>
                    <a:pt x="104775" y="447675"/>
                  </a:lnTo>
                  <a:lnTo>
                    <a:pt x="133350" y="447675"/>
                  </a:lnTo>
                  <a:lnTo>
                    <a:pt x="142875" y="428625"/>
                  </a:lnTo>
                  <a:lnTo>
                    <a:pt x="171450" y="428625"/>
                  </a:lnTo>
                  <a:lnTo>
                    <a:pt x="171450" y="381000"/>
                  </a:lnTo>
                  <a:lnTo>
                    <a:pt x="152400" y="371475"/>
                  </a:lnTo>
                  <a:lnTo>
                    <a:pt x="171450" y="352425"/>
                  </a:lnTo>
                  <a:lnTo>
                    <a:pt x="133350" y="266700"/>
                  </a:lnTo>
                  <a:lnTo>
                    <a:pt x="152400" y="238125"/>
                  </a:lnTo>
                  <a:lnTo>
                    <a:pt x="142875" y="209550"/>
                  </a:lnTo>
                  <a:lnTo>
                    <a:pt x="152400" y="180975"/>
                  </a:lnTo>
                  <a:lnTo>
                    <a:pt x="209550" y="200025"/>
                  </a:lnTo>
                  <a:lnTo>
                    <a:pt x="247650" y="247650"/>
                  </a:lnTo>
                  <a:lnTo>
                    <a:pt x="266700" y="247650"/>
                  </a:lnTo>
                  <a:lnTo>
                    <a:pt x="266700" y="200025"/>
                  </a:lnTo>
                  <a:lnTo>
                    <a:pt x="257175" y="133350"/>
                  </a:lnTo>
                  <a:lnTo>
                    <a:pt x="266700" y="114300"/>
                  </a:lnTo>
                  <a:lnTo>
                    <a:pt x="257175" y="95250"/>
                  </a:lnTo>
                  <a:lnTo>
                    <a:pt x="276225" y="85725"/>
                  </a:lnTo>
                  <a:lnTo>
                    <a:pt x="266700" y="57150"/>
                  </a:lnTo>
                  <a:lnTo>
                    <a:pt x="276225" y="0"/>
                  </a:lnTo>
                  <a:lnTo>
                    <a:pt x="295275" y="9525"/>
                  </a:lnTo>
                  <a:lnTo>
                    <a:pt x="304800" y="76200"/>
                  </a:lnTo>
                  <a:lnTo>
                    <a:pt x="323850" y="76200"/>
                  </a:lnTo>
                  <a:lnTo>
                    <a:pt x="342900" y="28575"/>
                  </a:lnTo>
                  <a:lnTo>
                    <a:pt x="361950" y="28575"/>
                  </a:lnTo>
                  <a:lnTo>
                    <a:pt x="390525" y="47625"/>
                  </a:lnTo>
                  <a:lnTo>
                    <a:pt x="438150" y="47625"/>
                  </a:lnTo>
                  <a:lnTo>
                    <a:pt x="447675" y="19050"/>
                  </a:lnTo>
                  <a:lnTo>
                    <a:pt x="485775" y="19050"/>
                  </a:lnTo>
                  <a:lnTo>
                    <a:pt x="476250" y="47625"/>
                  </a:lnTo>
                  <a:lnTo>
                    <a:pt x="457200" y="38100"/>
                  </a:lnTo>
                  <a:lnTo>
                    <a:pt x="447675" y="57150"/>
                  </a:lnTo>
                  <a:lnTo>
                    <a:pt x="476250" y="104775"/>
                  </a:lnTo>
                  <a:lnTo>
                    <a:pt x="438150" y="123825"/>
                  </a:lnTo>
                  <a:lnTo>
                    <a:pt x="400050" y="104775"/>
                  </a:lnTo>
                  <a:lnTo>
                    <a:pt x="352425" y="123825"/>
                  </a:lnTo>
                  <a:lnTo>
                    <a:pt x="361950" y="142875"/>
                  </a:lnTo>
                  <a:lnTo>
                    <a:pt x="342900" y="171450"/>
                  </a:lnTo>
                  <a:lnTo>
                    <a:pt x="323850" y="171450"/>
                  </a:lnTo>
                  <a:lnTo>
                    <a:pt x="323850" y="190500"/>
                  </a:lnTo>
                  <a:lnTo>
                    <a:pt x="352425" y="209550"/>
                  </a:lnTo>
                  <a:lnTo>
                    <a:pt x="342900" y="247650"/>
                  </a:lnTo>
                  <a:lnTo>
                    <a:pt x="390525" y="238125"/>
                  </a:lnTo>
                  <a:lnTo>
                    <a:pt x="428625" y="247650"/>
                  </a:lnTo>
                  <a:lnTo>
                    <a:pt x="419100" y="266700"/>
                  </a:lnTo>
                  <a:lnTo>
                    <a:pt x="390525" y="266700"/>
                  </a:lnTo>
                  <a:lnTo>
                    <a:pt x="428625" y="285750"/>
                  </a:lnTo>
                  <a:lnTo>
                    <a:pt x="419100" y="314325"/>
                  </a:lnTo>
                  <a:lnTo>
                    <a:pt x="438150" y="352425"/>
                  </a:lnTo>
                  <a:lnTo>
                    <a:pt x="457200" y="361950"/>
                  </a:lnTo>
                  <a:lnTo>
                    <a:pt x="457200" y="381000"/>
                  </a:lnTo>
                  <a:lnTo>
                    <a:pt x="438150" y="400050"/>
                  </a:lnTo>
                  <a:lnTo>
                    <a:pt x="419100" y="400050"/>
                  </a:lnTo>
                  <a:lnTo>
                    <a:pt x="409575" y="428625"/>
                  </a:lnTo>
                  <a:lnTo>
                    <a:pt x="342900" y="409575"/>
                  </a:lnTo>
                  <a:lnTo>
                    <a:pt x="323850" y="352425"/>
                  </a:lnTo>
                  <a:lnTo>
                    <a:pt x="276225" y="361950"/>
                  </a:lnTo>
                  <a:lnTo>
                    <a:pt x="247650" y="361950"/>
                  </a:lnTo>
                  <a:lnTo>
                    <a:pt x="238125" y="381000"/>
                  </a:lnTo>
                  <a:lnTo>
                    <a:pt x="247650" y="409575"/>
                  </a:lnTo>
                  <a:lnTo>
                    <a:pt x="266700" y="409575"/>
                  </a:lnTo>
                  <a:lnTo>
                    <a:pt x="276225" y="438150"/>
                  </a:lnTo>
                  <a:lnTo>
                    <a:pt x="257175" y="438150"/>
                  </a:lnTo>
                  <a:lnTo>
                    <a:pt x="257175" y="47625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5" name="MG Drawsko P."/>
            <p:cNvSpPr/>
            <p:nvPr/>
          </p:nvSpPr>
          <p:spPr>
            <a:xfrm>
              <a:off x="2454275" y="2336801"/>
              <a:ext cx="428626" cy="695326"/>
            </a:xfrm>
            <a:custGeom>
              <a:avLst/>
              <a:gdLst/>
              <a:ahLst/>
              <a:cxnLst/>
              <a:rect l="0" t="0" r="0" b="0"/>
              <a:pathLst>
                <a:path w="428626" h="695326">
                  <a:moveTo>
                    <a:pt x="428625" y="581025"/>
                  </a:moveTo>
                  <a:lnTo>
                    <a:pt x="428625" y="619125"/>
                  </a:lnTo>
                  <a:lnTo>
                    <a:pt x="381000" y="657225"/>
                  </a:lnTo>
                  <a:lnTo>
                    <a:pt x="352425" y="676275"/>
                  </a:lnTo>
                  <a:lnTo>
                    <a:pt x="304800" y="695325"/>
                  </a:lnTo>
                  <a:lnTo>
                    <a:pt x="285750" y="666750"/>
                  </a:lnTo>
                  <a:lnTo>
                    <a:pt x="200025" y="666750"/>
                  </a:lnTo>
                  <a:lnTo>
                    <a:pt x="57150" y="581025"/>
                  </a:lnTo>
                  <a:lnTo>
                    <a:pt x="28575" y="590550"/>
                  </a:lnTo>
                  <a:lnTo>
                    <a:pt x="9525" y="581025"/>
                  </a:lnTo>
                  <a:lnTo>
                    <a:pt x="19050" y="561975"/>
                  </a:lnTo>
                  <a:lnTo>
                    <a:pt x="0" y="552450"/>
                  </a:lnTo>
                  <a:lnTo>
                    <a:pt x="47625" y="504825"/>
                  </a:lnTo>
                  <a:lnTo>
                    <a:pt x="85725" y="495300"/>
                  </a:lnTo>
                  <a:lnTo>
                    <a:pt x="104775" y="447675"/>
                  </a:lnTo>
                  <a:lnTo>
                    <a:pt x="85725" y="428625"/>
                  </a:lnTo>
                  <a:lnTo>
                    <a:pt x="85725" y="409575"/>
                  </a:lnTo>
                  <a:lnTo>
                    <a:pt x="123825" y="409575"/>
                  </a:lnTo>
                  <a:lnTo>
                    <a:pt x="104775" y="390525"/>
                  </a:lnTo>
                  <a:lnTo>
                    <a:pt x="114300" y="371475"/>
                  </a:lnTo>
                  <a:lnTo>
                    <a:pt x="85725" y="371475"/>
                  </a:lnTo>
                  <a:lnTo>
                    <a:pt x="76200" y="333375"/>
                  </a:lnTo>
                  <a:lnTo>
                    <a:pt x="104775" y="323850"/>
                  </a:lnTo>
                  <a:lnTo>
                    <a:pt x="104775" y="257175"/>
                  </a:lnTo>
                  <a:lnTo>
                    <a:pt x="133350" y="266700"/>
                  </a:lnTo>
                  <a:lnTo>
                    <a:pt x="161925" y="200025"/>
                  </a:lnTo>
                  <a:lnTo>
                    <a:pt x="190500" y="219075"/>
                  </a:lnTo>
                  <a:lnTo>
                    <a:pt x="171450" y="161925"/>
                  </a:lnTo>
                  <a:lnTo>
                    <a:pt x="200025" y="161925"/>
                  </a:lnTo>
                  <a:lnTo>
                    <a:pt x="200025" y="133350"/>
                  </a:lnTo>
                  <a:lnTo>
                    <a:pt x="171450" y="104775"/>
                  </a:lnTo>
                  <a:lnTo>
                    <a:pt x="228600" y="95250"/>
                  </a:lnTo>
                  <a:lnTo>
                    <a:pt x="190500" y="76200"/>
                  </a:lnTo>
                  <a:lnTo>
                    <a:pt x="200025" y="38100"/>
                  </a:lnTo>
                  <a:lnTo>
                    <a:pt x="238125" y="0"/>
                  </a:lnTo>
                  <a:lnTo>
                    <a:pt x="276225" y="19050"/>
                  </a:lnTo>
                  <a:lnTo>
                    <a:pt x="276225" y="57150"/>
                  </a:lnTo>
                  <a:lnTo>
                    <a:pt x="304800" y="57150"/>
                  </a:lnTo>
                  <a:lnTo>
                    <a:pt x="276225" y="85725"/>
                  </a:lnTo>
                  <a:lnTo>
                    <a:pt x="285750" y="123825"/>
                  </a:lnTo>
                  <a:lnTo>
                    <a:pt x="304800" y="123825"/>
                  </a:lnTo>
                  <a:lnTo>
                    <a:pt x="295275" y="142875"/>
                  </a:lnTo>
                  <a:lnTo>
                    <a:pt x="304800" y="171450"/>
                  </a:lnTo>
                  <a:lnTo>
                    <a:pt x="276225" y="200025"/>
                  </a:lnTo>
                  <a:lnTo>
                    <a:pt x="285750" y="219075"/>
                  </a:lnTo>
                  <a:lnTo>
                    <a:pt x="304800" y="219075"/>
                  </a:lnTo>
                  <a:lnTo>
                    <a:pt x="333375" y="247650"/>
                  </a:lnTo>
                  <a:lnTo>
                    <a:pt x="361950" y="228600"/>
                  </a:lnTo>
                  <a:lnTo>
                    <a:pt x="400050" y="247650"/>
                  </a:lnTo>
                  <a:lnTo>
                    <a:pt x="390525" y="276225"/>
                  </a:lnTo>
                  <a:lnTo>
                    <a:pt x="400050" y="304800"/>
                  </a:lnTo>
                  <a:lnTo>
                    <a:pt x="381000" y="333375"/>
                  </a:lnTo>
                  <a:lnTo>
                    <a:pt x="419100" y="419100"/>
                  </a:lnTo>
                  <a:lnTo>
                    <a:pt x="400050" y="438150"/>
                  </a:lnTo>
                  <a:lnTo>
                    <a:pt x="419100" y="447675"/>
                  </a:lnTo>
                  <a:lnTo>
                    <a:pt x="419100" y="495300"/>
                  </a:lnTo>
                  <a:lnTo>
                    <a:pt x="390525" y="495300"/>
                  </a:lnTo>
                  <a:lnTo>
                    <a:pt x="381000" y="514350"/>
                  </a:lnTo>
                  <a:lnTo>
                    <a:pt x="352425" y="514350"/>
                  </a:lnTo>
                  <a:lnTo>
                    <a:pt x="333375" y="495300"/>
                  </a:lnTo>
                  <a:lnTo>
                    <a:pt x="314325" y="485775"/>
                  </a:lnTo>
                  <a:lnTo>
                    <a:pt x="314325" y="447675"/>
                  </a:lnTo>
                  <a:lnTo>
                    <a:pt x="285750" y="447675"/>
                  </a:lnTo>
                  <a:lnTo>
                    <a:pt x="276225" y="476250"/>
                  </a:lnTo>
                  <a:lnTo>
                    <a:pt x="247650" y="466725"/>
                  </a:lnTo>
                  <a:lnTo>
                    <a:pt x="257175" y="495300"/>
                  </a:lnTo>
                  <a:lnTo>
                    <a:pt x="314325" y="514350"/>
                  </a:lnTo>
                  <a:lnTo>
                    <a:pt x="323850" y="542925"/>
                  </a:lnTo>
                  <a:lnTo>
                    <a:pt x="352425" y="552450"/>
                  </a:lnTo>
                  <a:lnTo>
                    <a:pt x="361950" y="571500"/>
                  </a:lnTo>
                  <a:lnTo>
                    <a:pt x="381000" y="571500"/>
                  </a:lnTo>
                  <a:lnTo>
                    <a:pt x="390525" y="5905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6" name="MG Kalisz Pom."/>
            <p:cNvSpPr/>
            <p:nvPr/>
          </p:nvSpPr>
          <p:spPr>
            <a:xfrm>
              <a:off x="2349500" y="2917826"/>
              <a:ext cx="714376" cy="561976"/>
            </a:xfrm>
            <a:custGeom>
              <a:avLst/>
              <a:gdLst/>
              <a:ahLst/>
              <a:cxnLst/>
              <a:rect l="0" t="0" r="0" b="0"/>
              <a:pathLst>
                <a:path w="714376" h="561976">
                  <a:moveTo>
                    <a:pt x="619125" y="47625"/>
                  </a:moveTo>
                  <a:lnTo>
                    <a:pt x="609600" y="66675"/>
                  </a:lnTo>
                  <a:lnTo>
                    <a:pt x="600075" y="104775"/>
                  </a:lnTo>
                  <a:lnTo>
                    <a:pt x="571500" y="152400"/>
                  </a:lnTo>
                  <a:lnTo>
                    <a:pt x="600075" y="171450"/>
                  </a:lnTo>
                  <a:lnTo>
                    <a:pt x="571500" y="180975"/>
                  </a:lnTo>
                  <a:lnTo>
                    <a:pt x="590550" y="209550"/>
                  </a:lnTo>
                  <a:lnTo>
                    <a:pt x="600075" y="247650"/>
                  </a:lnTo>
                  <a:lnTo>
                    <a:pt x="581025" y="266700"/>
                  </a:lnTo>
                  <a:lnTo>
                    <a:pt x="628650" y="304800"/>
                  </a:lnTo>
                  <a:lnTo>
                    <a:pt x="657225" y="285750"/>
                  </a:lnTo>
                  <a:lnTo>
                    <a:pt x="676275" y="285750"/>
                  </a:lnTo>
                  <a:lnTo>
                    <a:pt x="676275" y="304800"/>
                  </a:lnTo>
                  <a:lnTo>
                    <a:pt x="695325" y="304800"/>
                  </a:lnTo>
                  <a:lnTo>
                    <a:pt x="695325" y="333375"/>
                  </a:lnTo>
                  <a:lnTo>
                    <a:pt x="714375" y="361950"/>
                  </a:lnTo>
                  <a:lnTo>
                    <a:pt x="666750" y="400050"/>
                  </a:lnTo>
                  <a:lnTo>
                    <a:pt x="657225" y="381000"/>
                  </a:lnTo>
                  <a:lnTo>
                    <a:pt x="628650" y="438150"/>
                  </a:lnTo>
                  <a:lnTo>
                    <a:pt x="590550" y="438150"/>
                  </a:lnTo>
                  <a:lnTo>
                    <a:pt x="619125" y="476250"/>
                  </a:lnTo>
                  <a:lnTo>
                    <a:pt x="571500" y="514350"/>
                  </a:lnTo>
                  <a:lnTo>
                    <a:pt x="514350" y="533400"/>
                  </a:lnTo>
                  <a:lnTo>
                    <a:pt x="485775" y="514350"/>
                  </a:lnTo>
                  <a:lnTo>
                    <a:pt x="485775" y="561975"/>
                  </a:lnTo>
                  <a:lnTo>
                    <a:pt x="447675" y="561975"/>
                  </a:lnTo>
                  <a:lnTo>
                    <a:pt x="457200" y="504825"/>
                  </a:lnTo>
                  <a:lnTo>
                    <a:pt x="428625" y="485775"/>
                  </a:lnTo>
                  <a:lnTo>
                    <a:pt x="390525" y="504825"/>
                  </a:lnTo>
                  <a:lnTo>
                    <a:pt x="371475" y="533400"/>
                  </a:lnTo>
                  <a:lnTo>
                    <a:pt x="342900" y="485775"/>
                  </a:lnTo>
                  <a:lnTo>
                    <a:pt x="314325" y="409575"/>
                  </a:lnTo>
                  <a:lnTo>
                    <a:pt x="295275" y="381000"/>
                  </a:lnTo>
                  <a:lnTo>
                    <a:pt x="276225" y="333375"/>
                  </a:lnTo>
                  <a:lnTo>
                    <a:pt x="285750" y="295275"/>
                  </a:lnTo>
                  <a:lnTo>
                    <a:pt x="257175" y="304800"/>
                  </a:lnTo>
                  <a:lnTo>
                    <a:pt x="228600" y="285750"/>
                  </a:lnTo>
                  <a:lnTo>
                    <a:pt x="180975" y="314325"/>
                  </a:lnTo>
                  <a:lnTo>
                    <a:pt x="142875" y="361950"/>
                  </a:lnTo>
                  <a:lnTo>
                    <a:pt x="114300" y="333375"/>
                  </a:lnTo>
                  <a:lnTo>
                    <a:pt x="76200" y="352425"/>
                  </a:lnTo>
                  <a:lnTo>
                    <a:pt x="85725" y="323850"/>
                  </a:lnTo>
                  <a:lnTo>
                    <a:pt x="66675" y="314325"/>
                  </a:lnTo>
                  <a:lnTo>
                    <a:pt x="85725" y="295275"/>
                  </a:lnTo>
                  <a:lnTo>
                    <a:pt x="66675" y="276225"/>
                  </a:lnTo>
                  <a:lnTo>
                    <a:pt x="38100" y="285750"/>
                  </a:lnTo>
                  <a:lnTo>
                    <a:pt x="19050" y="266700"/>
                  </a:lnTo>
                  <a:lnTo>
                    <a:pt x="38100" y="247650"/>
                  </a:lnTo>
                  <a:lnTo>
                    <a:pt x="0" y="228600"/>
                  </a:lnTo>
                  <a:lnTo>
                    <a:pt x="28575" y="209550"/>
                  </a:lnTo>
                  <a:lnTo>
                    <a:pt x="9525" y="171450"/>
                  </a:lnTo>
                  <a:lnTo>
                    <a:pt x="28575" y="171450"/>
                  </a:lnTo>
                  <a:lnTo>
                    <a:pt x="19050" y="152400"/>
                  </a:lnTo>
                  <a:lnTo>
                    <a:pt x="47625" y="142875"/>
                  </a:lnTo>
                  <a:lnTo>
                    <a:pt x="28575" y="104775"/>
                  </a:lnTo>
                  <a:lnTo>
                    <a:pt x="38100" y="57150"/>
                  </a:lnTo>
                  <a:lnTo>
                    <a:pt x="28575" y="19050"/>
                  </a:lnTo>
                  <a:lnTo>
                    <a:pt x="114300" y="0"/>
                  </a:lnTo>
                  <a:lnTo>
                    <a:pt x="133350" y="9525"/>
                  </a:lnTo>
                  <a:lnTo>
                    <a:pt x="161925" y="0"/>
                  </a:lnTo>
                  <a:lnTo>
                    <a:pt x="304800" y="85725"/>
                  </a:lnTo>
                  <a:lnTo>
                    <a:pt x="390525" y="85725"/>
                  </a:lnTo>
                  <a:lnTo>
                    <a:pt x="409575" y="114300"/>
                  </a:lnTo>
                  <a:lnTo>
                    <a:pt x="457200" y="95250"/>
                  </a:lnTo>
                  <a:lnTo>
                    <a:pt x="485775" y="76200"/>
                  </a:lnTo>
                  <a:lnTo>
                    <a:pt x="533400" y="38100"/>
                  </a:lnTo>
                  <a:lnTo>
                    <a:pt x="561975" y="47625"/>
                  </a:lnTo>
                  <a:lnTo>
                    <a:pt x="590550" y="4762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7" name="Gmina Wałcz"/>
            <p:cNvSpPr/>
            <p:nvPr/>
          </p:nvSpPr>
          <p:spPr>
            <a:xfrm>
              <a:off x="3263900" y="2841626"/>
              <a:ext cx="714376" cy="828676"/>
            </a:xfrm>
            <a:custGeom>
              <a:avLst/>
              <a:gdLst/>
              <a:ahLst/>
              <a:cxnLst/>
              <a:rect l="0" t="0" r="0" b="0"/>
              <a:pathLst>
                <a:path w="714376" h="828676">
                  <a:moveTo>
                    <a:pt x="285750" y="38100"/>
                  </a:moveTo>
                  <a:lnTo>
                    <a:pt x="323850" y="0"/>
                  </a:lnTo>
                  <a:lnTo>
                    <a:pt x="352425" y="28575"/>
                  </a:lnTo>
                  <a:lnTo>
                    <a:pt x="333375" y="47625"/>
                  </a:lnTo>
                  <a:lnTo>
                    <a:pt x="371475" y="190500"/>
                  </a:lnTo>
                  <a:lnTo>
                    <a:pt x="390525" y="171450"/>
                  </a:lnTo>
                  <a:lnTo>
                    <a:pt x="419100" y="200025"/>
                  </a:lnTo>
                  <a:lnTo>
                    <a:pt x="447675" y="200025"/>
                  </a:lnTo>
                  <a:lnTo>
                    <a:pt x="476250" y="238125"/>
                  </a:lnTo>
                  <a:lnTo>
                    <a:pt x="533400" y="228600"/>
                  </a:lnTo>
                  <a:lnTo>
                    <a:pt x="552450" y="266700"/>
                  </a:lnTo>
                  <a:lnTo>
                    <a:pt x="581025" y="266700"/>
                  </a:lnTo>
                  <a:lnTo>
                    <a:pt x="657225" y="323850"/>
                  </a:lnTo>
                  <a:lnTo>
                    <a:pt x="676275" y="371475"/>
                  </a:lnTo>
                  <a:lnTo>
                    <a:pt x="704850" y="371475"/>
                  </a:lnTo>
                  <a:lnTo>
                    <a:pt x="714375" y="390525"/>
                  </a:lnTo>
                  <a:lnTo>
                    <a:pt x="666750" y="409575"/>
                  </a:lnTo>
                  <a:lnTo>
                    <a:pt x="638175" y="438150"/>
                  </a:lnTo>
                  <a:lnTo>
                    <a:pt x="609600" y="428625"/>
                  </a:lnTo>
                  <a:lnTo>
                    <a:pt x="609600" y="457200"/>
                  </a:lnTo>
                  <a:lnTo>
                    <a:pt x="581025" y="447675"/>
                  </a:lnTo>
                  <a:lnTo>
                    <a:pt x="571500" y="476250"/>
                  </a:lnTo>
                  <a:lnTo>
                    <a:pt x="590550" y="485775"/>
                  </a:lnTo>
                  <a:lnTo>
                    <a:pt x="571500" y="514350"/>
                  </a:lnTo>
                  <a:lnTo>
                    <a:pt x="571500" y="552450"/>
                  </a:lnTo>
                  <a:lnTo>
                    <a:pt x="590550" y="571500"/>
                  </a:lnTo>
                  <a:lnTo>
                    <a:pt x="590550" y="619125"/>
                  </a:lnTo>
                  <a:lnTo>
                    <a:pt x="571500" y="590550"/>
                  </a:lnTo>
                  <a:lnTo>
                    <a:pt x="552450" y="619125"/>
                  </a:lnTo>
                  <a:lnTo>
                    <a:pt x="542925" y="590550"/>
                  </a:lnTo>
                  <a:lnTo>
                    <a:pt x="542925" y="561975"/>
                  </a:lnTo>
                  <a:lnTo>
                    <a:pt x="495300" y="552450"/>
                  </a:lnTo>
                  <a:lnTo>
                    <a:pt x="466725" y="552450"/>
                  </a:lnTo>
                  <a:lnTo>
                    <a:pt x="485775" y="571500"/>
                  </a:lnTo>
                  <a:lnTo>
                    <a:pt x="466725" y="590550"/>
                  </a:lnTo>
                  <a:lnTo>
                    <a:pt x="428625" y="571500"/>
                  </a:lnTo>
                  <a:lnTo>
                    <a:pt x="428625" y="590550"/>
                  </a:lnTo>
                  <a:lnTo>
                    <a:pt x="447675" y="619125"/>
                  </a:lnTo>
                  <a:lnTo>
                    <a:pt x="428625" y="638175"/>
                  </a:lnTo>
                  <a:lnTo>
                    <a:pt x="438150" y="666750"/>
                  </a:lnTo>
                  <a:lnTo>
                    <a:pt x="419100" y="666750"/>
                  </a:lnTo>
                  <a:lnTo>
                    <a:pt x="419100" y="704850"/>
                  </a:lnTo>
                  <a:lnTo>
                    <a:pt x="371475" y="695325"/>
                  </a:lnTo>
                  <a:lnTo>
                    <a:pt x="352425" y="676275"/>
                  </a:lnTo>
                  <a:lnTo>
                    <a:pt x="323850" y="695325"/>
                  </a:lnTo>
                  <a:lnTo>
                    <a:pt x="314325" y="733425"/>
                  </a:lnTo>
                  <a:lnTo>
                    <a:pt x="285750" y="742950"/>
                  </a:lnTo>
                  <a:lnTo>
                    <a:pt x="266700" y="733425"/>
                  </a:lnTo>
                  <a:lnTo>
                    <a:pt x="276225" y="714375"/>
                  </a:lnTo>
                  <a:lnTo>
                    <a:pt x="257175" y="704850"/>
                  </a:lnTo>
                  <a:lnTo>
                    <a:pt x="228600" y="742950"/>
                  </a:lnTo>
                  <a:lnTo>
                    <a:pt x="238125" y="762000"/>
                  </a:lnTo>
                  <a:lnTo>
                    <a:pt x="238125" y="809625"/>
                  </a:lnTo>
                  <a:lnTo>
                    <a:pt x="200025" y="828675"/>
                  </a:lnTo>
                  <a:lnTo>
                    <a:pt x="123825" y="752475"/>
                  </a:lnTo>
                  <a:lnTo>
                    <a:pt x="104775" y="762000"/>
                  </a:lnTo>
                  <a:lnTo>
                    <a:pt x="66675" y="695325"/>
                  </a:lnTo>
                  <a:lnTo>
                    <a:pt x="85725" y="685800"/>
                  </a:lnTo>
                  <a:lnTo>
                    <a:pt x="57150" y="619125"/>
                  </a:lnTo>
                  <a:lnTo>
                    <a:pt x="57150" y="533400"/>
                  </a:lnTo>
                  <a:lnTo>
                    <a:pt x="85725" y="523875"/>
                  </a:lnTo>
                  <a:lnTo>
                    <a:pt x="66675" y="504825"/>
                  </a:lnTo>
                  <a:lnTo>
                    <a:pt x="95250" y="457200"/>
                  </a:lnTo>
                  <a:lnTo>
                    <a:pt x="76200" y="419100"/>
                  </a:lnTo>
                  <a:lnTo>
                    <a:pt x="95250" y="428625"/>
                  </a:lnTo>
                  <a:lnTo>
                    <a:pt x="133350" y="419100"/>
                  </a:lnTo>
                  <a:lnTo>
                    <a:pt x="142875" y="438150"/>
                  </a:lnTo>
                  <a:lnTo>
                    <a:pt x="171450" y="381000"/>
                  </a:lnTo>
                  <a:lnTo>
                    <a:pt x="133350" y="390525"/>
                  </a:lnTo>
                  <a:lnTo>
                    <a:pt x="133350" y="371475"/>
                  </a:lnTo>
                  <a:lnTo>
                    <a:pt x="152400" y="323850"/>
                  </a:lnTo>
                  <a:lnTo>
                    <a:pt x="85725" y="285750"/>
                  </a:lnTo>
                  <a:lnTo>
                    <a:pt x="47625" y="285750"/>
                  </a:lnTo>
                  <a:lnTo>
                    <a:pt x="47625" y="257175"/>
                  </a:lnTo>
                  <a:lnTo>
                    <a:pt x="28575" y="257175"/>
                  </a:lnTo>
                  <a:lnTo>
                    <a:pt x="47625" y="228600"/>
                  </a:lnTo>
                  <a:lnTo>
                    <a:pt x="0" y="190500"/>
                  </a:lnTo>
                  <a:lnTo>
                    <a:pt x="9525" y="171450"/>
                  </a:lnTo>
                  <a:lnTo>
                    <a:pt x="66675" y="171450"/>
                  </a:lnTo>
                  <a:lnTo>
                    <a:pt x="95250" y="142875"/>
                  </a:lnTo>
                  <a:lnTo>
                    <a:pt x="161925" y="142875"/>
                  </a:lnTo>
                  <a:lnTo>
                    <a:pt x="219075" y="104775"/>
                  </a:lnTo>
                  <a:lnTo>
                    <a:pt x="190500" y="85725"/>
                  </a:lnTo>
                  <a:lnTo>
                    <a:pt x="238125" y="66675"/>
                  </a:lnTo>
                  <a:lnTo>
                    <a:pt x="257175" y="95250"/>
                  </a:lnTo>
                  <a:lnTo>
                    <a:pt x="295275" y="6667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8" name="Miasto Wałcz"/>
            <p:cNvSpPr/>
            <p:nvPr/>
          </p:nvSpPr>
          <p:spPr>
            <a:xfrm>
              <a:off x="3492500" y="3213101"/>
              <a:ext cx="200026" cy="161926"/>
            </a:xfrm>
            <a:custGeom>
              <a:avLst/>
              <a:gdLst/>
              <a:ahLst/>
              <a:cxnLst/>
              <a:rect l="0" t="0" r="0" b="0"/>
              <a:pathLst>
                <a:path w="200026" h="161926">
                  <a:moveTo>
                    <a:pt x="76200" y="57150"/>
                  </a:moveTo>
                  <a:lnTo>
                    <a:pt x="38100" y="0"/>
                  </a:lnTo>
                  <a:lnTo>
                    <a:pt x="123825" y="0"/>
                  </a:lnTo>
                  <a:lnTo>
                    <a:pt x="133350" y="28575"/>
                  </a:lnTo>
                  <a:lnTo>
                    <a:pt x="161925" y="28575"/>
                  </a:lnTo>
                  <a:lnTo>
                    <a:pt x="200025" y="57150"/>
                  </a:lnTo>
                  <a:lnTo>
                    <a:pt x="180975" y="95250"/>
                  </a:lnTo>
                  <a:lnTo>
                    <a:pt x="133350" y="104775"/>
                  </a:lnTo>
                  <a:lnTo>
                    <a:pt x="114300" y="16192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79" name="MG Mirosławiec"/>
            <p:cNvSpPr/>
            <p:nvPr/>
          </p:nvSpPr>
          <p:spPr>
            <a:xfrm>
              <a:off x="2921000" y="2984501"/>
              <a:ext cx="514351" cy="323851"/>
            </a:xfrm>
            <a:custGeom>
              <a:avLst/>
              <a:gdLst/>
              <a:ahLst/>
              <a:cxnLst/>
              <a:rect l="0" t="0" r="0" b="0"/>
              <a:pathLst>
                <a:path w="514351" h="323851">
                  <a:moveTo>
                    <a:pt x="438150" y="285750"/>
                  </a:moveTo>
                  <a:lnTo>
                    <a:pt x="419100" y="276225"/>
                  </a:lnTo>
                  <a:lnTo>
                    <a:pt x="381000" y="276225"/>
                  </a:lnTo>
                  <a:lnTo>
                    <a:pt x="352425" y="266700"/>
                  </a:lnTo>
                  <a:lnTo>
                    <a:pt x="342900" y="285750"/>
                  </a:lnTo>
                  <a:lnTo>
                    <a:pt x="323850" y="266700"/>
                  </a:lnTo>
                  <a:lnTo>
                    <a:pt x="276225" y="285750"/>
                  </a:lnTo>
                  <a:lnTo>
                    <a:pt x="266700" y="257175"/>
                  </a:lnTo>
                  <a:lnTo>
                    <a:pt x="247650" y="285750"/>
                  </a:lnTo>
                  <a:lnTo>
                    <a:pt x="266700" y="295275"/>
                  </a:lnTo>
                  <a:lnTo>
                    <a:pt x="257175" y="323850"/>
                  </a:lnTo>
                  <a:lnTo>
                    <a:pt x="219075" y="314325"/>
                  </a:lnTo>
                  <a:lnTo>
                    <a:pt x="219075" y="285750"/>
                  </a:lnTo>
                  <a:lnTo>
                    <a:pt x="171450" y="276225"/>
                  </a:lnTo>
                  <a:lnTo>
                    <a:pt x="142875" y="295275"/>
                  </a:lnTo>
                  <a:lnTo>
                    <a:pt x="123825" y="266700"/>
                  </a:lnTo>
                  <a:lnTo>
                    <a:pt x="123825" y="238125"/>
                  </a:lnTo>
                  <a:lnTo>
                    <a:pt x="104775" y="238125"/>
                  </a:lnTo>
                  <a:lnTo>
                    <a:pt x="104775" y="219075"/>
                  </a:lnTo>
                  <a:lnTo>
                    <a:pt x="85725" y="219075"/>
                  </a:lnTo>
                  <a:lnTo>
                    <a:pt x="57150" y="238125"/>
                  </a:lnTo>
                  <a:lnTo>
                    <a:pt x="9525" y="200025"/>
                  </a:lnTo>
                  <a:lnTo>
                    <a:pt x="28575" y="180975"/>
                  </a:lnTo>
                  <a:lnTo>
                    <a:pt x="19050" y="142875"/>
                  </a:lnTo>
                  <a:lnTo>
                    <a:pt x="0" y="114300"/>
                  </a:lnTo>
                  <a:lnTo>
                    <a:pt x="28575" y="104775"/>
                  </a:lnTo>
                  <a:lnTo>
                    <a:pt x="0" y="85725"/>
                  </a:lnTo>
                  <a:lnTo>
                    <a:pt x="28575" y="38100"/>
                  </a:lnTo>
                  <a:lnTo>
                    <a:pt x="38100" y="0"/>
                  </a:lnTo>
                  <a:lnTo>
                    <a:pt x="85725" y="28575"/>
                  </a:lnTo>
                  <a:lnTo>
                    <a:pt x="123825" y="104775"/>
                  </a:lnTo>
                  <a:lnTo>
                    <a:pt x="142875" y="76200"/>
                  </a:lnTo>
                  <a:lnTo>
                    <a:pt x="190500" y="57150"/>
                  </a:lnTo>
                  <a:lnTo>
                    <a:pt x="238125" y="76200"/>
                  </a:lnTo>
                  <a:lnTo>
                    <a:pt x="342900" y="47625"/>
                  </a:lnTo>
                  <a:lnTo>
                    <a:pt x="390525" y="85725"/>
                  </a:lnTo>
                  <a:lnTo>
                    <a:pt x="371475" y="114300"/>
                  </a:lnTo>
                  <a:lnTo>
                    <a:pt x="371475" y="114300"/>
                  </a:lnTo>
                  <a:lnTo>
                    <a:pt x="390525" y="114300"/>
                  </a:lnTo>
                  <a:lnTo>
                    <a:pt x="390525" y="114300"/>
                  </a:lnTo>
                  <a:lnTo>
                    <a:pt x="390525" y="114300"/>
                  </a:lnTo>
                  <a:lnTo>
                    <a:pt x="381000" y="142875"/>
                  </a:lnTo>
                  <a:lnTo>
                    <a:pt x="390525" y="142875"/>
                  </a:lnTo>
                  <a:lnTo>
                    <a:pt x="428625" y="142875"/>
                  </a:lnTo>
                  <a:lnTo>
                    <a:pt x="495300" y="180975"/>
                  </a:lnTo>
                  <a:lnTo>
                    <a:pt x="476250" y="228600"/>
                  </a:lnTo>
                  <a:lnTo>
                    <a:pt x="476250" y="247650"/>
                  </a:lnTo>
                  <a:lnTo>
                    <a:pt x="514350" y="238125"/>
                  </a:lnTo>
                  <a:lnTo>
                    <a:pt x="485775" y="295275"/>
                  </a:lnTo>
                  <a:lnTo>
                    <a:pt x="476250" y="27622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0" name="MG Tuczno"/>
            <p:cNvSpPr/>
            <p:nvPr/>
          </p:nvSpPr>
          <p:spPr>
            <a:xfrm>
              <a:off x="2930525" y="3241676"/>
              <a:ext cx="428626" cy="371476"/>
            </a:xfrm>
            <a:custGeom>
              <a:avLst/>
              <a:gdLst/>
              <a:ahLst/>
              <a:cxnLst/>
              <a:rect l="0" t="0" r="0" b="0"/>
              <a:pathLst>
                <a:path w="428626" h="371476">
                  <a:moveTo>
                    <a:pt x="419100" y="285750"/>
                  </a:moveTo>
                  <a:lnTo>
                    <a:pt x="400050" y="295275"/>
                  </a:lnTo>
                  <a:lnTo>
                    <a:pt x="390525" y="352425"/>
                  </a:lnTo>
                  <a:lnTo>
                    <a:pt x="352425" y="361950"/>
                  </a:lnTo>
                  <a:lnTo>
                    <a:pt x="304800" y="371475"/>
                  </a:lnTo>
                  <a:lnTo>
                    <a:pt x="285750" y="361950"/>
                  </a:lnTo>
                  <a:lnTo>
                    <a:pt x="295275" y="342900"/>
                  </a:lnTo>
                  <a:lnTo>
                    <a:pt x="266700" y="342900"/>
                  </a:lnTo>
                  <a:lnTo>
                    <a:pt x="228600" y="371475"/>
                  </a:lnTo>
                  <a:lnTo>
                    <a:pt x="190500" y="361950"/>
                  </a:lnTo>
                  <a:lnTo>
                    <a:pt x="190500" y="333375"/>
                  </a:lnTo>
                  <a:lnTo>
                    <a:pt x="171450" y="333375"/>
                  </a:lnTo>
                  <a:lnTo>
                    <a:pt x="161925" y="361950"/>
                  </a:lnTo>
                  <a:lnTo>
                    <a:pt x="0" y="323850"/>
                  </a:lnTo>
                  <a:lnTo>
                    <a:pt x="28575" y="247650"/>
                  </a:lnTo>
                  <a:lnTo>
                    <a:pt x="9525" y="238125"/>
                  </a:lnTo>
                  <a:lnTo>
                    <a:pt x="57150" y="228600"/>
                  </a:lnTo>
                  <a:lnTo>
                    <a:pt x="57150" y="180975"/>
                  </a:lnTo>
                  <a:lnTo>
                    <a:pt x="95250" y="161925"/>
                  </a:lnTo>
                  <a:lnTo>
                    <a:pt x="38100" y="152400"/>
                  </a:lnTo>
                  <a:lnTo>
                    <a:pt x="9525" y="114300"/>
                  </a:lnTo>
                  <a:lnTo>
                    <a:pt x="47625" y="114300"/>
                  </a:lnTo>
                  <a:lnTo>
                    <a:pt x="76200" y="57150"/>
                  </a:lnTo>
                  <a:lnTo>
                    <a:pt x="85725" y="76200"/>
                  </a:lnTo>
                  <a:lnTo>
                    <a:pt x="133350" y="38100"/>
                  </a:lnTo>
                  <a:lnTo>
                    <a:pt x="161925" y="19050"/>
                  </a:lnTo>
                  <a:lnTo>
                    <a:pt x="209550" y="28575"/>
                  </a:lnTo>
                  <a:lnTo>
                    <a:pt x="209550" y="57150"/>
                  </a:lnTo>
                  <a:lnTo>
                    <a:pt x="247650" y="66675"/>
                  </a:lnTo>
                  <a:lnTo>
                    <a:pt x="257175" y="38100"/>
                  </a:lnTo>
                  <a:lnTo>
                    <a:pt x="238125" y="28575"/>
                  </a:lnTo>
                  <a:lnTo>
                    <a:pt x="257175" y="0"/>
                  </a:lnTo>
                  <a:lnTo>
                    <a:pt x="266700" y="28575"/>
                  </a:lnTo>
                  <a:lnTo>
                    <a:pt x="314325" y="9525"/>
                  </a:lnTo>
                  <a:lnTo>
                    <a:pt x="333375" y="28575"/>
                  </a:lnTo>
                  <a:lnTo>
                    <a:pt x="342900" y="9525"/>
                  </a:lnTo>
                  <a:lnTo>
                    <a:pt x="371475" y="19050"/>
                  </a:lnTo>
                  <a:lnTo>
                    <a:pt x="409575" y="19050"/>
                  </a:lnTo>
                  <a:lnTo>
                    <a:pt x="428625" y="57150"/>
                  </a:lnTo>
                  <a:lnTo>
                    <a:pt x="400050" y="104775"/>
                  </a:lnTo>
                  <a:lnTo>
                    <a:pt x="419100" y="123825"/>
                  </a:lnTo>
                  <a:lnTo>
                    <a:pt x="390525" y="133350"/>
                  </a:lnTo>
                  <a:lnTo>
                    <a:pt x="390525" y="2190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1" name="MG Człopa"/>
            <p:cNvSpPr/>
            <p:nvPr/>
          </p:nvSpPr>
          <p:spPr>
            <a:xfrm>
              <a:off x="2901950" y="3536951"/>
              <a:ext cx="561976" cy="409576"/>
            </a:xfrm>
            <a:custGeom>
              <a:avLst/>
              <a:gdLst/>
              <a:ahLst/>
              <a:cxnLst/>
              <a:rect l="0" t="0" r="0" b="0"/>
              <a:pathLst>
                <a:path w="561976" h="409576">
                  <a:moveTo>
                    <a:pt x="485775" y="57150"/>
                  </a:moveTo>
                  <a:lnTo>
                    <a:pt x="561975" y="133350"/>
                  </a:lnTo>
                  <a:lnTo>
                    <a:pt x="523875" y="161925"/>
                  </a:lnTo>
                  <a:lnTo>
                    <a:pt x="552450" y="228600"/>
                  </a:lnTo>
                  <a:lnTo>
                    <a:pt x="523875" y="276225"/>
                  </a:lnTo>
                  <a:lnTo>
                    <a:pt x="495300" y="276225"/>
                  </a:lnTo>
                  <a:lnTo>
                    <a:pt x="495300" y="304800"/>
                  </a:lnTo>
                  <a:lnTo>
                    <a:pt x="466725" y="295275"/>
                  </a:lnTo>
                  <a:lnTo>
                    <a:pt x="495300" y="342900"/>
                  </a:lnTo>
                  <a:lnTo>
                    <a:pt x="428625" y="342900"/>
                  </a:lnTo>
                  <a:lnTo>
                    <a:pt x="419100" y="304800"/>
                  </a:lnTo>
                  <a:lnTo>
                    <a:pt x="371475" y="342900"/>
                  </a:lnTo>
                  <a:lnTo>
                    <a:pt x="323850" y="342900"/>
                  </a:lnTo>
                  <a:lnTo>
                    <a:pt x="219075" y="409575"/>
                  </a:lnTo>
                  <a:lnTo>
                    <a:pt x="114300" y="381000"/>
                  </a:lnTo>
                  <a:lnTo>
                    <a:pt x="85725" y="333375"/>
                  </a:lnTo>
                  <a:lnTo>
                    <a:pt x="38100" y="342900"/>
                  </a:lnTo>
                  <a:lnTo>
                    <a:pt x="9525" y="314325"/>
                  </a:lnTo>
                  <a:lnTo>
                    <a:pt x="9525" y="285750"/>
                  </a:lnTo>
                  <a:lnTo>
                    <a:pt x="38100" y="285750"/>
                  </a:lnTo>
                  <a:lnTo>
                    <a:pt x="38100" y="257175"/>
                  </a:lnTo>
                  <a:lnTo>
                    <a:pt x="57150" y="238125"/>
                  </a:lnTo>
                  <a:lnTo>
                    <a:pt x="57150" y="209550"/>
                  </a:lnTo>
                  <a:lnTo>
                    <a:pt x="28575" y="190500"/>
                  </a:lnTo>
                  <a:lnTo>
                    <a:pt x="19050" y="161925"/>
                  </a:lnTo>
                  <a:lnTo>
                    <a:pt x="38100" y="133350"/>
                  </a:lnTo>
                  <a:lnTo>
                    <a:pt x="0" y="114300"/>
                  </a:lnTo>
                  <a:lnTo>
                    <a:pt x="28575" y="28575"/>
                  </a:lnTo>
                  <a:lnTo>
                    <a:pt x="190500" y="66675"/>
                  </a:lnTo>
                  <a:lnTo>
                    <a:pt x="200025" y="38100"/>
                  </a:lnTo>
                  <a:lnTo>
                    <a:pt x="219075" y="38100"/>
                  </a:lnTo>
                  <a:lnTo>
                    <a:pt x="219075" y="66675"/>
                  </a:lnTo>
                  <a:lnTo>
                    <a:pt x="257175" y="76200"/>
                  </a:lnTo>
                  <a:lnTo>
                    <a:pt x="295275" y="47625"/>
                  </a:lnTo>
                  <a:lnTo>
                    <a:pt x="323850" y="47625"/>
                  </a:lnTo>
                  <a:lnTo>
                    <a:pt x="314325" y="66675"/>
                  </a:lnTo>
                  <a:lnTo>
                    <a:pt x="333375" y="76200"/>
                  </a:lnTo>
                  <a:lnTo>
                    <a:pt x="381000" y="66675"/>
                  </a:lnTo>
                  <a:lnTo>
                    <a:pt x="419100" y="57150"/>
                  </a:lnTo>
                  <a:lnTo>
                    <a:pt x="428625" y="0"/>
                  </a:lnTo>
                  <a:lnTo>
                    <a:pt x="466725" y="6667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2" name="MG Drawno"/>
            <p:cNvSpPr/>
            <p:nvPr/>
          </p:nvSpPr>
          <p:spPr>
            <a:xfrm>
              <a:off x="2387600" y="3203576"/>
              <a:ext cx="638176" cy="495301"/>
            </a:xfrm>
            <a:custGeom>
              <a:avLst/>
              <a:gdLst/>
              <a:ahLst/>
              <a:cxnLst/>
              <a:rect l="0" t="0" r="0" b="0"/>
              <a:pathLst>
                <a:path w="638176" h="495301">
                  <a:moveTo>
                    <a:pt x="552450" y="466725"/>
                  </a:moveTo>
                  <a:lnTo>
                    <a:pt x="533400" y="495300"/>
                  </a:lnTo>
                  <a:lnTo>
                    <a:pt x="428625" y="466725"/>
                  </a:lnTo>
                  <a:lnTo>
                    <a:pt x="400050" y="476250"/>
                  </a:lnTo>
                  <a:lnTo>
                    <a:pt x="342900" y="466725"/>
                  </a:lnTo>
                  <a:lnTo>
                    <a:pt x="276225" y="419100"/>
                  </a:lnTo>
                  <a:lnTo>
                    <a:pt x="257175" y="485775"/>
                  </a:lnTo>
                  <a:lnTo>
                    <a:pt x="238125" y="466725"/>
                  </a:lnTo>
                  <a:lnTo>
                    <a:pt x="209550" y="466725"/>
                  </a:lnTo>
                  <a:lnTo>
                    <a:pt x="200025" y="447675"/>
                  </a:lnTo>
                  <a:lnTo>
                    <a:pt x="142875" y="485775"/>
                  </a:lnTo>
                  <a:lnTo>
                    <a:pt x="114300" y="428625"/>
                  </a:lnTo>
                  <a:lnTo>
                    <a:pt x="76200" y="438150"/>
                  </a:lnTo>
                  <a:lnTo>
                    <a:pt x="66675" y="419100"/>
                  </a:lnTo>
                  <a:lnTo>
                    <a:pt x="85725" y="409575"/>
                  </a:lnTo>
                  <a:lnTo>
                    <a:pt x="85725" y="381000"/>
                  </a:lnTo>
                  <a:lnTo>
                    <a:pt x="76200" y="352425"/>
                  </a:lnTo>
                  <a:lnTo>
                    <a:pt x="57150" y="390525"/>
                  </a:lnTo>
                  <a:lnTo>
                    <a:pt x="47625" y="371475"/>
                  </a:lnTo>
                  <a:lnTo>
                    <a:pt x="9525" y="381000"/>
                  </a:lnTo>
                  <a:lnTo>
                    <a:pt x="19050" y="342900"/>
                  </a:lnTo>
                  <a:lnTo>
                    <a:pt x="47625" y="333375"/>
                  </a:lnTo>
                  <a:lnTo>
                    <a:pt x="0" y="323850"/>
                  </a:lnTo>
                  <a:lnTo>
                    <a:pt x="0" y="285750"/>
                  </a:lnTo>
                  <a:lnTo>
                    <a:pt x="28575" y="295275"/>
                  </a:lnTo>
                  <a:lnTo>
                    <a:pt x="47625" y="285750"/>
                  </a:lnTo>
                  <a:lnTo>
                    <a:pt x="66675" y="304800"/>
                  </a:lnTo>
                  <a:lnTo>
                    <a:pt x="133350" y="266700"/>
                  </a:lnTo>
                  <a:lnTo>
                    <a:pt x="133350" y="209550"/>
                  </a:lnTo>
                  <a:lnTo>
                    <a:pt x="95250" y="123825"/>
                  </a:lnTo>
                  <a:lnTo>
                    <a:pt x="76200" y="47625"/>
                  </a:lnTo>
                  <a:lnTo>
                    <a:pt x="104775" y="76200"/>
                  </a:lnTo>
                  <a:lnTo>
                    <a:pt x="142875" y="28575"/>
                  </a:lnTo>
                  <a:lnTo>
                    <a:pt x="161925" y="19050"/>
                  </a:lnTo>
                  <a:lnTo>
                    <a:pt x="180975" y="0"/>
                  </a:lnTo>
                  <a:lnTo>
                    <a:pt x="190500" y="0"/>
                  </a:lnTo>
                  <a:lnTo>
                    <a:pt x="219075" y="19050"/>
                  </a:lnTo>
                  <a:lnTo>
                    <a:pt x="247650" y="9525"/>
                  </a:lnTo>
                  <a:lnTo>
                    <a:pt x="238125" y="47625"/>
                  </a:lnTo>
                  <a:lnTo>
                    <a:pt x="257175" y="95250"/>
                  </a:lnTo>
                  <a:lnTo>
                    <a:pt x="276225" y="123825"/>
                  </a:lnTo>
                  <a:lnTo>
                    <a:pt x="304800" y="200025"/>
                  </a:lnTo>
                  <a:lnTo>
                    <a:pt x="333375" y="247650"/>
                  </a:lnTo>
                  <a:lnTo>
                    <a:pt x="352425" y="219075"/>
                  </a:lnTo>
                  <a:lnTo>
                    <a:pt x="390525" y="200025"/>
                  </a:lnTo>
                  <a:lnTo>
                    <a:pt x="419100" y="219075"/>
                  </a:lnTo>
                  <a:lnTo>
                    <a:pt x="409575" y="276225"/>
                  </a:lnTo>
                  <a:lnTo>
                    <a:pt x="447675" y="276225"/>
                  </a:lnTo>
                  <a:lnTo>
                    <a:pt x="447675" y="228600"/>
                  </a:lnTo>
                  <a:lnTo>
                    <a:pt x="476250" y="247650"/>
                  </a:lnTo>
                  <a:lnTo>
                    <a:pt x="533400" y="228600"/>
                  </a:lnTo>
                  <a:lnTo>
                    <a:pt x="581025" y="190500"/>
                  </a:lnTo>
                  <a:lnTo>
                    <a:pt x="638175" y="200025"/>
                  </a:lnTo>
                  <a:lnTo>
                    <a:pt x="600075" y="219075"/>
                  </a:lnTo>
                  <a:lnTo>
                    <a:pt x="600075" y="266700"/>
                  </a:lnTo>
                  <a:lnTo>
                    <a:pt x="552450" y="276225"/>
                  </a:lnTo>
                  <a:lnTo>
                    <a:pt x="571500" y="285750"/>
                  </a:lnTo>
                  <a:lnTo>
                    <a:pt x="542925" y="361950"/>
                  </a:lnTo>
                  <a:lnTo>
                    <a:pt x="514350" y="44767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3" name="G. Bierzwnik"/>
            <p:cNvSpPr/>
            <p:nvPr/>
          </p:nvSpPr>
          <p:spPr>
            <a:xfrm>
              <a:off x="2311400" y="3622676"/>
              <a:ext cx="447676" cy="381001"/>
            </a:xfrm>
            <a:custGeom>
              <a:avLst/>
              <a:gdLst/>
              <a:ahLst/>
              <a:cxnLst/>
              <a:rect l="0" t="0" r="0" b="0"/>
              <a:pathLst>
                <a:path w="447676" h="381001">
                  <a:moveTo>
                    <a:pt x="352425" y="0"/>
                  </a:moveTo>
                  <a:lnTo>
                    <a:pt x="419100" y="47625"/>
                  </a:lnTo>
                  <a:lnTo>
                    <a:pt x="447675" y="104775"/>
                  </a:lnTo>
                  <a:lnTo>
                    <a:pt x="361950" y="142875"/>
                  </a:lnTo>
                  <a:lnTo>
                    <a:pt x="390525" y="152400"/>
                  </a:lnTo>
                  <a:lnTo>
                    <a:pt x="381000" y="180975"/>
                  </a:lnTo>
                  <a:lnTo>
                    <a:pt x="342900" y="200025"/>
                  </a:lnTo>
                  <a:lnTo>
                    <a:pt x="314325" y="180975"/>
                  </a:lnTo>
                  <a:lnTo>
                    <a:pt x="314325" y="200025"/>
                  </a:lnTo>
                  <a:lnTo>
                    <a:pt x="361950" y="238125"/>
                  </a:lnTo>
                  <a:lnTo>
                    <a:pt x="333375" y="247650"/>
                  </a:lnTo>
                  <a:lnTo>
                    <a:pt x="314325" y="276225"/>
                  </a:lnTo>
                  <a:lnTo>
                    <a:pt x="276225" y="285750"/>
                  </a:lnTo>
                  <a:lnTo>
                    <a:pt x="285750" y="304800"/>
                  </a:lnTo>
                  <a:lnTo>
                    <a:pt x="314325" y="314325"/>
                  </a:lnTo>
                  <a:lnTo>
                    <a:pt x="304800" y="342900"/>
                  </a:lnTo>
                  <a:lnTo>
                    <a:pt x="247650" y="371475"/>
                  </a:lnTo>
                  <a:lnTo>
                    <a:pt x="209550" y="333375"/>
                  </a:lnTo>
                  <a:lnTo>
                    <a:pt x="123825" y="381000"/>
                  </a:lnTo>
                  <a:lnTo>
                    <a:pt x="104775" y="361950"/>
                  </a:lnTo>
                  <a:lnTo>
                    <a:pt x="66675" y="361950"/>
                  </a:lnTo>
                  <a:lnTo>
                    <a:pt x="19050" y="342900"/>
                  </a:lnTo>
                  <a:lnTo>
                    <a:pt x="19050" y="304800"/>
                  </a:lnTo>
                  <a:lnTo>
                    <a:pt x="0" y="304800"/>
                  </a:lnTo>
                  <a:lnTo>
                    <a:pt x="28575" y="266700"/>
                  </a:lnTo>
                  <a:lnTo>
                    <a:pt x="9525" y="228600"/>
                  </a:lnTo>
                  <a:lnTo>
                    <a:pt x="19050" y="200025"/>
                  </a:lnTo>
                  <a:lnTo>
                    <a:pt x="9525" y="180975"/>
                  </a:lnTo>
                  <a:lnTo>
                    <a:pt x="47625" y="161925"/>
                  </a:lnTo>
                  <a:lnTo>
                    <a:pt x="38100" y="142875"/>
                  </a:lnTo>
                  <a:lnTo>
                    <a:pt x="66675" y="133350"/>
                  </a:lnTo>
                  <a:lnTo>
                    <a:pt x="38100" y="85725"/>
                  </a:lnTo>
                  <a:lnTo>
                    <a:pt x="57150" y="66675"/>
                  </a:lnTo>
                  <a:lnTo>
                    <a:pt x="76200" y="28575"/>
                  </a:lnTo>
                  <a:lnTo>
                    <a:pt x="76200" y="9525"/>
                  </a:lnTo>
                  <a:lnTo>
                    <a:pt x="133350" y="38100"/>
                  </a:lnTo>
                  <a:lnTo>
                    <a:pt x="152400" y="19050"/>
                  </a:lnTo>
                  <a:lnTo>
                    <a:pt x="190500" y="9525"/>
                  </a:lnTo>
                  <a:lnTo>
                    <a:pt x="219075" y="66675"/>
                  </a:lnTo>
                  <a:lnTo>
                    <a:pt x="276225" y="28575"/>
                  </a:lnTo>
                  <a:lnTo>
                    <a:pt x="285750" y="47625"/>
                  </a:lnTo>
                  <a:lnTo>
                    <a:pt x="314325" y="47625"/>
                  </a:lnTo>
                  <a:lnTo>
                    <a:pt x="333375" y="666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4" name="G. Krzęcin"/>
            <p:cNvSpPr/>
            <p:nvPr/>
          </p:nvSpPr>
          <p:spPr>
            <a:xfrm>
              <a:off x="2082800" y="3641726"/>
              <a:ext cx="304801" cy="333376"/>
            </a:xfrm>
            <a:custGeom>
              <a:avLst/>
              <a:gdLst/>
              <a:ahLst/>
              <a:cxnLst/>
              <a:rect l="0" t="0" r="0" b="0"/>
              <a:pathLst>
                <a:path w="304801" h="333376">
                  <a:moveTo>
                    <a:pt x="257175" y="247650"/>
                  </a:moveTo>
                  <a:lnTo>
                    <a:pt x="228600" y="285750"/>
                  </a:lnTo>
                  <a:lnTo>
                    <a:pt x="85725" y="333375"/>
                  </a:lnTo>
                  <a:lnTo>
                    <a:pt x="104775" y="295275"/>
                  </a:lnTo>
                  <a:lnTo>
                    <a:pt x="47625" y="238125"/>
                  </a:lnTo>
                  <a:lnTo>
                    <a:pt x="57150" y="200025"/>
                  </a:lnTo>
                  <a:lnTo>
                    <a:pt x="0" y="142875"/>
                  </a:lnTo>
                  <a:lnTo>
                    <a:pt x="19050" y="123825"/>
                  </a:lnTo>
                  <a:lnTo>
                    <a:pt x="9525" y="95250"/>
                  </a:lnTo>
                  <a:lnTo>
                    <a:pt x="57150" y="85725"/>
                  </a:lnTo>
                  <a:lnTo>
                    <a:pt x="47625" y="66675"/>
                  </a:lnTo>
                  <a:lnTo>
                    <a:pt x="66675" y="47625"/>
                  </a:lnTo>
                  <a:lnTo>
                    <a:pt x="47625" y="38100"/>
                  </a:lnTo>
                  <a:lnTo>
                    <a:pt x="66675" y="19050"/>
                  </a:lnTo>
                  <a:lnTo>
                    <a:pt x="123825" y="47625"/>
                  </a:lnTo>
                  <a:lnTo>
                    <a:pt x="171450" y="9525"/>
                  </a:lnTo>
                  <a:lnTo>
                    <a:pt x="219075" y="9525"/>
                  </a:lnTo>
                  <a:lnTo>
                    <a:pt x="238125" y="19050"/>
                  </a:lnTo>
                  <a:lnTo>
                    <a:pt x="266700" y="0"/>
                  </a:lnTo>
                  <a:lnTo>
                    <a:pt x="276225" y="19050"/>
                  </a:lnTo>
                  <a:lnTo>
                    <a:pt x="304800" y="9525"/>
                  </a:lnTo>
                  <a:lnTo>
                    <a:pt x="285750" y="47625"/>
                  </a:lnTo>
                  <a:lnTo>
                    <a:pt x="266700" y="66675"/>
                  </a:lnTo>
                  <a:lnTo>
                    <a:pt x="295275" y="114300"/>
                  </a:lnTo>
                  <a:lnTo>
                    <a:pt x="266700" y="123825"/>
                  </a:lnTo>
                  <a:lnTo>
                    <a:pt x="276225" y="142875"/>
                  </a:lnTo>
                  <a:lnTo>
                    <a:pt x="238125" y="161925"/>
                  </a:lnTo>
                  <a:lnTo>
                    <a:pt x="247650" y="180975"/>
                  </a:lnTo>
                  <a:lnTo>
                    <a:pt x="238125" y="209550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5" name="MG Recz"/>
            <p:cNvSpPr/>
            <p:nvPr/>
          </p:nvSpPr>
          <p:spPr>
            <a:xfrm>
              <a:off x="2197100" y="3146426"/>
              <a:ext cx="323851" cy="371476"/>
            </a:xfrm>
            <a:custGeom>
              <a:avLst/>
              <a:gdLst/>
              <a:ahLst/>
              <a:cxnLst/>
              <a:rect l="0" t="0" r="0" b="0"/>
              <a:pathLst>
                <a:path w="323851" h="371476">
                  <a:moveTo>
                    <a:pt x="219075" y="352425"/>
                  </a:moveTo>
                  <a:lnTo>
                    <a:pt x="190500" y="342900"/>
                  </a:lnTo>
                  <a:lnTo>
                    <a:pt x="152400" y="304800"/>
                  </a:lnTo>
                  <a:lnTo>
                    <a:pt x="142875" y="352425"/>
                  </a:lnTo>
                  <a:lnTo>
                    <a:pt x="114300" y="342900"/>
                  </a:lnTo>
                  <a:lnTo>
                    <a:pt x="76200" y="371475"/>
                  </a:lnTo>
                  <a:lnTo>
                    <a:pt x="57150" y="333375"/>
                  </a:lnTo>
                  <a:lnTo>
                    <a:pt x="38100" y="342900"/>
                  </a:lnTo>
                  <a:lnTo>
                    <a:pt x="28575" y="314325"/>
                  </a:lnTo>
                  <a:lnTo>
                    <a:pt x="0" y="314325"/>
                  </a:lnTo>
                  <a:lnTo>
                    <a:pt x="9525" y="257175"/>
                  </a:lnTo>
                  <a:lnTo>
                    <a:pt x="47625" y="238125"/>
                  </a:lnTo>
                  <a:lnTo>
                    <a:pt x="38100" y="200025"/>
                  </a:lnTo>
                  <a:lnTo>
                    <a:pt x="19050" y="219075"/>
                  </a:lnTo>
                  <a:lnTo>
                    <a:pt x="0" y="190500"/>
                  </a:lnTo>
                  <a:lnTo>
                    <a:pt x="38100" y="180975"/>
                  </a:lnTo>
                  <a:lnTo>
                    <a:pt x="38100" y="152400"/>
                  </a:lnTo>
                  <a:lnTo>
                    <a:pt x="9525" y="152400"/>
                  </a:lnTo>
                  <a:lnTo>
                    <a:pt x="28575" y="114300"/>
                  </a:lnTo>
                  <a:lnTo>
                    <a:pt x="9525" y="85725"/>
                  </a:lnTo>
                  <a:lnTo>
                    <a:pt x="28575" y="76200"/>
                  </a:lnTo>
                  <a:lnTo>
                    <a:pt x="9525" y="57150"/>
                  </a:lnTo>
                  <a:lnTo>
                    <a:pt x="104775" y="9525"/>
                  </a:lnTo>
                  <a:lnTo>
                    <a:pt x="133350" y="28575"/>
                  </a:lnTo>
                  <a:lnTo>
                    <a:pt x="152400" y="0"/>
                  </a:lnTo>
                  <a:lnTo>
                    <a:pt x="190500" y="19050"/>
                  </a:lnTo>
                  <a:lnTo>
                    <a:pt x="171450" y="38100"/>
                  </a:lnTo>
                  <a:lnTo>
                    <a:pt x="190500" y="57150"/>
                  </a:lnTo>
                  <a:lnTo>
                    <a:pt x="219075" y="47625"/>
                  </a:lnTo>
                  <a:lnTo>
                    <a:pt x="238125" y="66675"/>
                  </a:lnTo>
                  <a:lnTo>
                    <a:pt x="219075" y="85725"/>
                  </a:lnTo>
                  <a:lnTo>
                    <a:pt x="238125" y="95250"/>
                  </a:lnTo>
                  <a:lnTo>
                    <a:pt x="228600" y="123825"/>
                  </a:lnTo>
                  <a:lnTo>
                    <a:pt x="266700" y="104775"/>
                  </a:lnTo>
                  <a:lnTo>
                    <a:pt x="285750" y="180975"/>
                  </a:lnTo>
                  <a:lnTo>
                    <a:pt x="323850" y="266700"/>
                  </a:lnTo>
                  <a:lnTo>
                    <a:pt x="323850" y="323850"/>
                  </a:lnTo>
                  <a:lnTo>
                    <a:pt x="257175" y="361950"/>
                  </a:lnTo>
                  <a:lnTo>
                    <a:pt x="238125" y="34290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6" name="MG Choszczno"/>
            <p:cNvSpPr/>
            <p:nvPr/>
          </p:nvSpPr>
          <p:spPr>
            <a:xfrm>
              <a:off x="1892300" y="3346451"/>
              <a:ext cx="581026" cy="390526"/>
            </a:xfrm>
            <a:custGeom>
              <a:avLst/>
              <a:gdLst/>
              <a:ahLst/>
              <a:cxnLst/>
              <a:rect l="0" t="0" r="0" b="0"/>
              <a:pathLst>
                <a:path w="581026" h="390526">
                  <a:moveTo>
                    <a:pt x="247650" y="381000"/>
                  </a:moveTo>
                  <a:lnTo>
                    <a:pt x="200025" y="390525"/>
                  </a:lnTo>
                  <a:lnTo>
                    <a:pt x="152400" y="352425"/>
                  </a:lnTo>
                  <a:lnTo>
                    <a:pt x="133350" y="314325"/>
                  </a:lnTo>
                  <a:lnTo>
                    <a:pt x="104775" y="295275"/>
                  </a:lnTo>
                  <a:lnTo>
                    <a:pt x="123825" y="257175"/>
                  </a:lnTo>
                  <a:lnTo>
                    <a:pt x="114300" y="219075"/>
                  </a:lnTo>
                  <a:lnTo>
                    <a:pt x="161925" y="209550"/>
                  </a:lnTo>
                  <a:lnTo>
                    <a:pt x="161925" y="180975"/>
                  </a:lnTo>
                  <a:lnTo>
                    <a:pt x="123825" y="161925"/>
                  </a:lnTo>
                  <a:lnTo>
                    <a:pt x="161925" y="142875"/>
                  </a:lnTo>
                  <a:lnTo>
                    <a:pt x="123825" y="133350"/>
                  </a:lnTo>
                  <a:lnTo>
                    <a:pt x="104775" y="104775"/>
                  </a:lnTo>
                  <a:lnTo>
                    <a:pt x="85725" y="142875"/>
                  </a:lnTo>
                  <a:lnTo>
                    <a:pt x="85725" y="114300"/>
                  </a:lnTo>
                  <a:lnTo>
                    <a:pt x="66675" y="142875"/>
                  </a:lnTo>
                  <a:lnTo>
                    <a:pt x="38100" y="142875"/>
                  </a:lnTo>
                  <a:lnTo>
                    <a:pt x="38100" y="114300"/>
                  </a:lnTo>
                  <a:lnTo>
                    <a:pt x="19050" y="123825"/>
                  </a:lnTo>
                  <a:lnTo>
                    <a:pt x="0" y="76200"/>
                  </a:lnTo>
                  <a:lnTo>
                    <a:pt x="28575" y="38100"/>
                  </a:lnTo>
                  <a:lnTo>
                    <a:pt x="57150" y="47625"/>
                  </a:lnTo>
                  <a:lnTo>
                    <a:pt x="38100" y="9525"/>
                  </a:lnTo>
                  <a:lnTo>
                    <a:pt x="114300" y="0"/>
                  </a:lnTo>
                  <a:lnTo>
                    <a:pt x="142875" y="19050"/>
                  </a:lnTo>
                  <a:lnTo>
                    <a:pt x="180975" y="9525"/>
                  </a:lnTo>
                  <a:lnTo>
                    <a:pt x="200025" y="28575"/>
                  </a:lnTo>
                  <a:lnTo>
                    <a:pt x="238125" y="19050"/>
                  </a:lnTo>
                  <a:lnTo>
                    <a:pt x="314325" y="57150"/>
                  </a:lnTo>
                  <a:lnTo>
                    <a:pt x="304800" y="114300"/>
                  </a:lnTo>
                  <a:lnTo>
                    <a:pt x="333375" y="114300"/>
                  </a:lnTo>
                  <a:lnTo>
                    <a:pt x="342900" y="142875"/>
                  </a:lnTo>
                  <a:lnTo>
                    <a:pt x="361950" y="133350"/>
                  </a:lnTo>
                  <a:lnTo>
                    <a:pt x="381000" y="171450"/>
                  </a:lnTo>
                  <a:lnTo>
                    <a:pt x="419100" y="142875"/>
                  </a:lnTo>
                  <a:lnTo>
                    <a:pt x="447675" y="152400"/>
                  </a:lnTo>
                  <a:lnTo>
                    <a:pt x="457200" y="104775"/>
                  </a:lnTo>
                  <a:lnTo>
                    <a:pt x="495300" y="142875"/>
                  </a:lnTo>
                  <a:lnTo>
                    <a:pt x="495300" y="180975"/>
                  </a:lnTo>
                  <a:lnTo>
                    <a:pt x="542925" y="190500"/>
                  </a:lnTo>
                  <a:lnTo>
                    <a:pt x="514350" y="200025"/>
                  </a:lnTo>
                  <a:lnTo>
                    <a:pt x="504825" y="238125"/>
                  </a:lnTo>
                  <a:lnTo>
                    <a:pt x="542925" y="228600"/>
                  </a:lnTo>
                  <a:lnTo>
                    <a:pt x="542925" y="238125"/>
                  </a:lnTo>
                  <a:lnTo>
                    <a:pt x="542925" y="247650"/>
                  </a:lnTo>
                  <a:lnTo>
                    <a:pt x="552450" y="247650"/>
                  </a:lnTo>
                  <a:lnTo>
                    <a:pt x="561975" y="247650"/>
                  </a:lnTo>
                  <a:lnTo>
                    <a:pt x="571500" y="209550"/>
                  </a:lnTo>
                  <a:lnTo>
                    <a:pt x="571500" y="209550"/>
                  </a:lnTo>
                  <a:lnTo>
                    <a:pt x="581025" y="238125"/>
                  </a:lnTo>
                  <a:lnTo>
                    <a:pt x="581025" y="266700"/>
                  </a:lnTo>
                  <a:lnTo>
                    <a:pt x="561975" y="276225"/>
                  </a:lnTo>
                  <a:lnTo>
                    <a:pt x="571500" y="295275"/>
                  </a:lnTo>
                  <a:lnTo>
                    <a:pt x="552450" y="314325"/>
                  </a:lnTo>
                  <a:lnTo>
                    <a:pt x="495300" y="285750"/>
                  </a:lnTo>
                  <a:lnTo>
                    <a:pt x="495300" y="304800"/>
                  </a:lnTo>
                  <a:lnTo>
                    <a:pt x="466725" y="314325"/>
                  </a:lnTo>
                  <a:lnTo>
                    <a:pt x="457200" y="295275"/>
                  </a:lnTo>
                  <a:lnTo>
                    <a:pt x="428625" y="314325"/>
                  </a:lnTo>
                  <a:lnTo>
                    <a:pt x="409575" y="304800"/>
                  </a:lnTo>
                  <a:lnTo>
                    <a:pt x="361950" y="304800"/>
                  </a:lnTo>
                  <a:lnTo>
                    <a:pt x="314325" y="342900"/>
                  </a:lnTo>
                  <a:lnTo>
                    <a:pt x="257175" y="314325"/>
                  </a:lnTo>
                  <a:lnTo>
                    <a:pt x="238125" y="333375"/>
                  </a:lnTo>
                  <a:lnTo>
                    <a:pt x="257175" y="342900"/>
                  </a:lnTo>
                  <a:lnTo>
                    <a:pt x="238125" y="36195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7" name="MG Pełczyce"/>
            <p:cNvSpPr/>
            <p:nvPr/>
          </p:nvSpPr>
          <p:spPr>
            <a:xfrm>
              <a:off x="1816100" y="3632201"/>
              <a:ext cx="371476" cy="457201"/>
            </a:xfrm>
            <a:custGeom>
              <a:avLst/>
              <a:gdLst/>
              <a:ahLst/>
              <a:cxnLst/>
              <a:rect l="0" t="0" r="0" b="0"/>
              <a:pathLst>
                <a:path w="371476" h="457201">
                  <a:moveTo>
                    <a:pt x="371475" y="304800"/>
                  </a:moveTo>
                  <a:lnTo>
                    <a:pt x="352425" y="342900"/>
                  </a:lnTo>
                  <a:lnTo>
                    <a:pt x="266700" y="400050"/>
                  </a:lnTo>
                  <a:lnTo>
                    <a:pt x="238125" y="457200"/>
                  </a:lnTo>
                  <a:lnTo>
                    <a:pt x="133350" y="428625"/>
                  </a:lnTo>
                  <a:lnTo>
                    <a:pt x="123825" y="390525"/>
                  </a:lnTo>
                  <a:lnTo>
                    <a:pt x="142875" y="371475"/>
                  </a:lnTo>
                  <a:lnTo>
                    <a:pt x="114300" y="352425"/>
                  </a:lnTo>
                  <a:lnTo>
                    <a:pt x="123825" y="323850"/>
                  </a:lnTo>
                  <a:lnTo>
                    <a:pt x="76200" y="295275"/>
                  </a:lnTo>
                  <a:lnTo>
                    <a:pt x="76200" y="266700"/>
                  </a:lnTo>
                  <a:lnTo>
                    <a:pt x="57150" y="266700"/>
                  </a:lnTo>
                  <a:lnTo>
                    <a:pt x="66675" y="238125"/>
                  </a:lnTo>
                  <a:lnTo>
                    <a:pt x="0" y="228600"/>
                  </a:lnTo>
                  <a:lnTo>
                    <a:pt x="19050" y="133350"/>
                  </a:lnTo>
                  <a:lnTo>
                    <a:pt x="38100" y="104775"/>
                  </a:lnTo>
                  <a:lnTo>
                    <a:pt x="57150" y="114300"/>
                  </a:lnTo>
                  <a:lnTo>
                    <a:pt x="76200" y="104775"/>
                  </a:lnTo>
                  <a:lnTo>
                    <a:pt x="104775" y="114300"/>
                  </a:lnTo>
                  <a:lnTo>
                    <a:pt x="123825" y="85725"/>
                  </a:lnTo>
                  <a:lnTo>
                    <a:pt x="104775" y="57150"/>
                  </a:lnTo>
                  <a:lnTo>
                    <a:pt x="161925" y="0"/>
                  </a:lnTo>
                  <a:lnTo>
                    <a:pt x="180975" y="9525"/>
                  </a:lnTo>
                  <a:lnTo>
                    <a:pt x="209550" y="28575"/>
                  </a:lnTo>
                  <a:lnTo>
                    <a:pt x="228600" y="66675"/>
                  </a:lnTo>
                  <a:lnTo>
                    <a:pt x="276225" y="104775"/>
                  </a:lnTo>
                  <a:lnTo>
                    <a:pt x="285750" y="133350"/>
                  </a:lnTo>
                  <a:lnTo>
                    <a:pt x="266700" y="152400"/>
                  </a:lnTo>
                  <a:lnTo>
                    <a:pt x="323850" y="209550"/>
                  </a:lnTo>
                  <a:lnTo>
                    <a:pt x="314325" y="24765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8" name="MG Barlinek"/>
            <p:cNvSpPr/>
            <p:nvPr/>
          </p:nvSpPr>
          <p:spPr>
            <a:xfrm>
              <a:off x="1568450" y="3765551"/>
              <a:ext cx="438151" cy="523876"/>
            </a:xfrm>
            <a:custGeom>
              <a:avLst/>
              <a:gdLst/>
              <a:ahLst/>
              <a:cxnLst/>
              <a:rect l="0" t="0" r="0" b="0"/>
              <a:pathLst>
                <a:path w="438151" h="523876">
                  <a:moveTo>
                    <a:pt x="371475" y="257175"/>
                  </a:moveTo>
                  <a:lnTo>
                    <a:pt x="381000" y="295275"/>
                  </a:lnTo>
                  <a:lnTo>
                    <a:pt x="361950" y="295275"/>
                  </a:lnTo>
                  <a:lnTo>
                    <a:pt x="409575" y="409575"/>
                  </a:lnTo>
                  <a:lnTo>
                    <a:pt x="438150" y="419100"/>
                  </a:lnTo>
                  <a:lnTo>
                    <a:pt x="238125" y="523875"/>
                  </a:lnTo>
                  <a:lnTo>
                    <a:pt x="219075" y="485775"/>
                  </a:lnTo>
                  <a:lnTo>
                    <a:pt x="200025" y="485775"/>
                  </a:lnTo>
                  <a:lnTo>
                    <a:pt x="171450" y="428625"/>
                  </a:lnTo>
                  <a:lnTo>
                    <a:pt x="133350" y="447675"/>
                  </a:lnTo>
                  <a:lnTo>
                    <a:pt x="161925" y="419100"/>
                  </a:lnTo>
                  <a:lnTo>
                    <a:pt x="171450" y="400050"/>
                  </a:lnTo>
                  <a:lnTo>
                    <a:pt x="152400" y="400050"/>
                  </a:lnTo>
                  <a:lnTo>
                    <a:pt x="142875" y="371475"/>
                  </a:lnTo>
                  <a:lnTo>
                    <a:pt x="123825" y="400050"/>
                  </a:lnTo>
                  <a:lnTo>
                    <a:pt x="104775" y="381000"/>
                  </a:lnTo>
                  <a:lnTo>
                    <a:pt x="85725" y="371475"/>
                  </a:lnTo>
                  <a:lnTo>
                    <a:pt x="133350" y="342900"/>
                  </a:lnTo>
                  <a:lnTo>
                    <a:pt x="123825" y="257175"/>
                  </a:lnTo>
                  <a:lnTo>
                    <a:pt x="66675" y="285750"/>
                  </a:lnTo>
                  <a:lnTo>
                    <a:pt x="19050" y="228600"/>
                  </a:lnTo>
                  <a:lnTo>
                    <a:pt x="38100" y="209550"/>
                  </a:lnTo>
                  <a:lnTo>
                    <a:pt x="38100" y="142875"/>
                  </a:lnTo>
                  <a:lnTo>
                    <a:pt x="28575" y="114300"/>
                  </a:lnTo>
                  <a:lnTo>
                    <a:pt x="0" y="114300"/>
                  </a:lnTo>
                  <a:lnTo>
                    <a:pt x="0" y="85725"/>
                  </a:lnTo>
                  <a:lnTo>
                    <a:pt x="47625" y="57150"/>
                  </a:lnTo>
                  <a:lnTo>
                    <a:pt x="85725" y="57150"/>
                  </a:lnTo>
                  <a:lnTo>
                    <a:pt x="95250" y="104775"/>
                  </a:lnTo>
                  <a:lnTo>
                    <a:pt x="114300" y="95250"/>
                  </a:lnTo>
                  <a:lnTo>
                    <a:pt x="161925" y="123825"/>
                  </a:lnTo>
                  <a:lnTo>
                    <a:pt x="190500" y="85725"/>
                  </a:lnTo>
                  <a:lnTo>
                    <a:pt x="190500" y="47625"/>
                  </a:lnTo>
                  <a:lnTo>
                    <a:pt x="266700" y="0"/>
                  </a:lnTo>
                  <a:lnTo>
                    <a:pt x="247650" y="95250"/>
                  </a:lnTo>
                  <a:lnTo>
                    <a:pt x="314325" y="104775"/>
                  </a:lnTo>
                  <a:lnTo>
                    <a:pt x="304800" y="133350"/>
                  </a:lnTo>
                  <a:lnTo>
                    <a:pt x="323850" y="133350"/>
                  </a:lnTo>
                  <a:lnTo>
                    <a:pt x="323850" y="161925"/>
                  </a:lnTo>
                  <a:lnTo>
                    <a:pt x="371475" y="190500"/>
                  </a:lnTo>
                  <a:lnTo>
                    <a:pt x="361950" y="219075"/>
                  </a:lnTo>
                  <a:lnTo>
                    <a:pt x="390525" y="2381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89" name="G. Nowogródek P."/>
            <p:cNvSpPr/>
            <p:nvPr/>
          </p:nvSpPr>
          <p:spPr>
            <a:xfrm>
              <a:off x="1473200" y="4022726"/>
              <a:ext cx="333376" cy="342901"/>
            </a:xfrm>
            <a:custGeom>
              <a:avLst/>
              <a:gdLst/>
              <a:ahLst/>
              <a:cxnLst/>
              <a:rect l="0" t="0" r="0" b="0"/>
              <a:pathLst>
                <a:path w="333376" h="342901">
                  <a:moveTo>
                    <a:pt x="314325" y="228600"/>
                  </a:moveTo>
                  <a:lnTo>
                    <a:pt x="333375" y="266700"/>
                  </a:lnTo>
                  <a:lnTo>
                    <a:pt x="161925" y="342900"/>
                  </a:lnTo>
                  <a:lnTo>
                    <a:pt x="123825" y="304800"/>
                  </a:lnTo>
                  <a:lnTo>
                    <a:pt x="114300" y="276225"/>
                  </a:lnTo>
                  <a:lnTo>
                    <a:pt x="76200" y="285750"/>
                  </a:lnTo>
                  <a:lnTo>
                    <a:pt x="76200" y="314325"/>
                  </a:lnTo>
                  <a:lnTo>
                    <a:pt x="57150" y="333375"/>
                  </a:lnTo>
                  <a:lnTo>
                    <a:pt x="38100" y="276225"/>
                  </a:lnTo>
                  <a:lnTo>
                    <a:pt x="9525" y="257175"/>
                  </a:lnTo>
                  <a:lnTo>
                    <a:pt x="9525" y="219075"/>
                  </a:lnTo>
                  <a:lnTo>
                    <a:pt x="47625" y="200025"/>
                  </a:lnTo>
                  <a:lnTo>
                    <a:pt x="47625" y="161925"/>
                  </a:lnTo>
                  <a:lnTo>
                    <a:pt x="0" y="142875"/>
                  </a:lnTo>
                  <a:lnTo>
                    <a:pt x="28575" y="95250"/>
                  </a:lnTo>
                  <a:lnTo>
                    <a:pt x="19050" y="66675"/>
                  </a:lnTo>
                  <a:lnTo>
                    <a:pt x="57150" y="66675"/>
                  </a:lnTo>
                  <a:lnTo>
                    <a:pt x="76200" y="95250"/>
                  </a:lnTo>
                  <a:lnTo>
                    <a:pt x="95250" y="66675"/>
                  </a:lnTo>
                  <a:lnTo>
                    <a:pt x="114300" y="76200"/>
                  </a:lnTo>
                  <a:lnTo>
                    <a:pt x="114300" y="47625"/>
                  </a:lnTo>
                  <a:lnTo>
                    <a:pt x="133350" y="38100"/>
                  </a:lnTo>
                  <a:lnTo>
                    <a:pt x="152400" y="66675"/>
                  </a:lnTo>
                  <a:lnTo>
                    <a:pt x="161925" y="28575"/>
                  </a:lnTo>
                  <a:lnTo>
                    <a:pt x="219075" y="0"/>
                  </a:lnTo>
                  <a:lnTo>
                    <a:pt x="228600" y="85725"/>
                  </a:lnTo>
                  <a:lnTo>
                    <a:pt x="180975" y="114300"/>
                  </a:lnTo>
                  <a:lnTo>
                    <a:pt x="200025" y="123825"/>
                  </a:lnTo>
                  <a:lnTo>
                    <a:pt x="219075" y="142875"/>
                  </a:lnTo>
                  <a:lnTo>
                    <a:pt x="238125" y="114300"/>
                  </a:lnTo>
                  <a:lnTo>
                    <a:pt x="247650" y="142875"/>
                  </a:lnTo>
                  <a:lnTo>
                    <a:pt x="266700" y="142875"/>
                  </a:lnTo>
                  <a:lnTo>
                    <a:pt x="257175" y="161925"/>
                  </a:lnTo>
                  <a:lnTo>
                    <a:pt x="228600" y="190500"/>
                  </a:lnTo>
                  <a:lnTo>
                    <a:pt x="266700" y="171450"/>
                  </a:lnTo>
                  <a:lnTo>
                    <a:pt x="295275" y="2286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0" name="MG Myślibórz"/>
            <p:cNvSpPr/>
            <p:nvPr/>
          </p:nvSpPr>
          <p:spPr>
            <a:xfrm>
              <a:off x="1092200" y="3794126"/>
              <a:ext cx="542926" cy="542926"/>
            </a:xfrm>
            <a:custGeom>
              <a:avLst/>
              <a:gdLst/>
              <a:ahLst/>
              <a:cxnLst/>
              <a:rect l="0" t="0" r="0" b="0"/>
              <a:pathLst>
                <a:path w="542926" h="542926">
                  <a:moveTo>
                    <a:pt x="390525" y="447675"/>
                  </a:moveTo>
                  <a:lnTo>
                    <a:pt x="390525" y="485775"/>
                  </a:lnTo>
                  <a:lnTo>
                    <a:pt x="352425" y="457200"/>
                  </a:lnTo>
                  <a:lnTo>
                    <a:pt x="333375" y="466725"/>
                  </a:lnTo>
                  <a:lnTo>
                    <a:pt x="333375" y="428625"/>
                  </a:lnTo>
                  <a:lnTo>
                    <a:pt x="304800" y="438150"/>
                  </a:lnTo>
                  <a:lnTo>
                    <a:pt x="295275" y="485775"/>
                  </a:lnTo>
                  <a:lnTo>
                    <a:pt x="276225" y="504825"/>
                  </a:lnTo>
                  <a:lnTo>
                    <a:pt x="247650" y="504825"/>
                  </a:lnTo>
                  <a:lnTo>
                    <a:pt x="228600" y="533400"/>
                  </a:lnTo>
                  <a:lnTo>
                    <a:pt x="209550" y="523875"/>
                  </a:lnTo>
                  <a:lnTo>
                    <a:pt x="190500" y="542925"/>
                  </a:lnTo>
                  <a:lnTo>
                    <a:pt x="180975" y="495300"/>
                  </a:lnTo>
                  <a:lnTo>
                    <a:pt x="152400" y="495300"/>
                  </a:lnTo>
                  <a:lnTo>
                    <a:pt x="152400" y="457200"/>
                  </a:lnTo>
                  <a:lnTo>
                    <a:pt x="123825" y="485775"/>
                  </a:lnTo>
                  <a:lnTo>
                    <a:pt x="123825" y="457200"/>
                  </a:lnTo>
                  <a:lnTo>
                    <a:pt x="85725" y="504825"/>
                  </a:lnTo>
                  <a:lnTo>
                    <a:pt x="28575" y="485775"/>
                  </a:lnTo>
                  <a:lnTo>
                    <a:pt x="9525" y="428625"/>
                  </a:lnTo>
                  <a:lnTo>
                    <a:pt x="28575" y="419100"/>
                  </a:lnTo>
                  <a:lnTo>
                    <a:pt x="19050" y="352425"/>
                  </a:lnTo>
                  <a:lnTo>
                    <a:pt x="47625" y="352425"/>
                  </a:lnTo>
                  <a:lnTo>
                    <a:pt x="66675" y="333375"/>
                  </a:lnTo>
                  <a:lnTo>
                    <a:pt x="85725" y="371475"/>
                  </a:lnTo>
                  <a:lnTo>
                    <a:pt x="95250" y="342900"/>
                  </a:lnTo>
                  <a:lnTo>
                    <a:pt x="114300" y="342900"/>
                  </a:lnTo>
                  <a:lnTo>
                    <a:pt x="123825" y="314325"/>
                  </a:lnTo>
                  <a:lnTo>
                    <a:pt x="66675" y="295275"/>
                  </a:lnTo>
                  <a:lnTo>
                    <a:pt x="47625" y="247650"/>
                  </a:lnTo>
                  <a:lnTo>
                    <a:pt x="19050" y="247650"/>
                  </a:lnTo>
                  <a:lnTo>
                    <a:pt x="38100" y="200025"/>
                  </a:lnTo>
                  <a:lnTo>
                    <a:pt x="19050" y="171450"/>
                  </a:lnTo>
                  <a:lnTo>
                    <a:pt x="0" y="161925"/>
                  </a:lnTo>
                  <a:lnTo>
                    <a:pt x="66675" y="85725"/>
                  </a:lnTo>
                  <a:lnTo>
                    <a:pt x="161925" y="114300"/>
                  </a:lnTo>
                  <a:lnTo>
                    <a:pt x="180975" y="142875"/>
                  </a:lnTo>
                  <a:lnTo>
                    <a:pt x="228600" y="123825"/>
                  </a:lnTo>
                  <a:lnTo>
                    <a:pt x="190500" y="104775"/>
                  </a:lnTo>
                  <a:lnTo>
                    <a:pt x="190500" y="76200"/>
                  </a:lnTo>
                  <a:lnTo>
                    <a:pt x="171450" y="57150"/>
                  </a:lnTo>
                  <a:lnTo>
                    <a:pt x="200025" y="38100"/>
                  </a:lnTo>
                  <a:lnTo>
                    <a:pt x="228600" y="0"/>
                  </a:lnTo>
                  <a:lnTo>
                    <a:pt x="266700" y="38100"/>
                  </a:lnTo>
                  <a:lnTo>
                    <a:pt x="314325" y="28575"/>
                  </a:lnTo>
                  <a:lnTo>
                    <a:pt x="295275" y="57150"/>
                  </a:lnTo>
                  <a:lnTo>
                    <a:pt x="323850" y="57150"/>
                  </a:lnTo>
                  <a:lnTo>
                    <a:pt x="333375" y="104775"/>
                  </a:lnTo>
                  <a:lnTo>
                    <a:pt x="295275" y="95250"/>
                  </a:lnTo>
                  <a:lnTo>
                    <a:pt x="323850" y="114300"/>
                  </a:lnTo>
                  <a:lnTo>
                    <a:pt x="295275" y="123825"/>
                  </a:lnTo>
                  <a:lnTo>
                    <a:pt x="314325" y="133350"/>
                  </a:lnTo>
                  <a:lnTo>
                    <a:pt x="266700" y="133350"/>
                  </a:lnTo>
                  <a:lnTo>
                    <a:pt x="295275" y="152400"/>
                  </a:lnTo>
                  <a:lnTo>
                    <a:pt x="295275" y="180975"/>
                  </a:lnTo>
                  <a:lnTo>
                    <a:pt x="304800" y="200025"/>
                  </a:lnTo>
                  <a:lnTo>
                    <a:pt x="323850" y="161925"/>
                  </a:lnTo>
                  <a:lnTo>
                    <a:pt x="333375" y="200025"/>
                  </a:lnTo>
                  <a:lnTo>
                    <a:pt x="361950" y="219075"/>
                  </a:lnTo>
                  <a:lnTo>
                    <a:pt x="381000" y="200025"/>
                  </a:lnTo>
                  <a:lnTo>
                    <a:pt x="390525" y="238125"/>
                  </a:lnTo>
                  <a:lnTo>
                    <a:pt x="419100" y="238125"/>
                  </a:lnTo>
                  <a:lnTo>
                    <a:pt x="438150" y="200025"/>
                  </a:lnTo>
                  <a:lnTo>
                    <a:pt x="438150" y="161925"/>
                  </a:lnTo>
                  <a:lnTo>
                    <a:pt x="457200" y="171450"/>
                  </a:lnTo>
                  <a:lnTo>
                    <a:pt x="495300" y="200025"/>
                  </a:lnTo>
                  <a:lnTo>
                    <a:pt x="542925" y="257175"/>
                  </a:lnTo>
                  <a:lnTo>
                    <a:pt x="533400" y="295275"/>
                  </a:lnTo>
                  <a:lnTo>
                    <a:pt x="514350" y="266700"/>
                  </a:lnTo>
                  <a:lnTo>
                    <a:pt x="495300" y="276225"/>
                  </a:lnTo>
                  <a:lnTo>
                    <a:pt x="495300" y="304800"/>
                  </a:lnTo>
                  <a:lnTo>
                    <a:pt x="476250" y="295275"/>
                  </a:lnTo>
                  <a:lnTo>
                    <a:pt x="457200" y="323850"/>
                  </a:lnTo>
                  <a:lnTo>
                    <a:pt x="438150" y="295275"/>
                  </a:lnTo>
                  <a:lnTo>
                    <a:pt x="400050" y="295275"/>
                  </a:lnTo>
                  <a:lnTo>
                    <a:pt x="409575" y="323850"/>
                  </a:lnTo>
                  <a:lnTo>
                    <a:pt x="381000" y="371475"/>
                  </a:lnTo>
                  <a:lnTo>
                    <a:pt x="428625" y="390525"/>
                  </a:lnTo>
                  <a:lnTo>
                    <a:pt x="428625" y="428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1" name="MG Dębno"/>
            <p:cNvSpPr/>
            <p:nvPr/>
          </p:nvSpPr>
          <p:spPr>
            <a:xfrm>
              <a:off x="987425" y="4222751"/>
              <a:ext cx="447676" cy="600076"/>
            </a:xfrm>
            <a:custGeom>
              <a:avLst/>
              <a:gdLst/>
              <a:ahLst/>
              <a:cxnLst/>
              <a:rect l="0" t="0" r="0" b="0"/>
              <a:pathLst>
                <a:path w="447676" h="600076">
                  <a:moveTo>
                    <a:pt x="381000" y="76200"/>
                  </a:moveTo>
                  <a:lnTo>
                    <a:pt x="400050" y="57150"/>
                  </a:lnTo>
                  <a:lnTo>
                    <a:pt x="400050" y="85725"/>
                  </a:lnTo>
                  <a:lnTo>
                    <a:pt x="428625" y="66675"/>
                  </a:lnTo>
                  <a:lnTo>
                    <a:pt x="447675" y="85725"/>
                  </a:lnTo>
                  <a:lnTo>
                    <a:pt x="438150" y="123825"/>
                  </a:lnTo>
                  <a:lnTo>
                    <a:pt x="419100" y="142875"/>
                  </a:lnTo>
                  <a:lnTo>
                    <a:pt x="409575" y="114300"/>
                  </a:lnTo>
                  <a:lnTo>
                    <a:pt x="371475" y="104775"/>
                  </a:lnTo>
                  <a:lnTo>
                    <a:pt x="371475" y="142875"/>
                  </a:lnTo>
                  <a:lnTo>
                    <a:pt x="352425" y="142875"/>
                  </a:lnTo>
                  <a:lnTo>
                    <a:pt x="352425" y="180975"/>
                  </a:lnTo>
                  <a:lnTo>
                    <a:pt x="381000" y="190500"/>
                  </a:lnTo>
                  <a:lnTo>
                    <a:pt x="352425" y="247650"/>
                  </a:lnTo>
                  <a:lnTo>
                    <a:pt x="314325" y="285750"/>
                  </a:lnTo>
                  <a:lnTo>
                    <a:pt x="295275" y="276225"/>
                  </a:lnTo>
                  <a:lnTo>
                    <a:pt x="266700" y="304800"/>
                  </a:lnTo>
                  <a:lnTo>
                    <a:pt x="266700" y="419100"/>
                  </a:lnTo>
                  <a:lnTo>
                    <a:pt x="276225" y="447675"/>
                  </a:lnTo>
                  <a:lnTo>
                    <a:pt x="247650" y="495300"/>
                  </a:lnTo>
                  <a:lnTo>
                    <a:pt x="209550" y="514350"/>
                  </a:lnTo>
                  <a:lnTo>
                    <a:pt x="200025" y="571500"/>
                  </a:lnTo>
                  <a:lnTo>
                    <a:pt x="171450" y="600075"/>
                  </a:lnTo>
                  <a:lnTo>
                    <a:pt x="123825" y="600075"/>
                  </a:lnTo>
                  <a:lnTo>
                    <a:pt x="85725" y="590550"/>
                  </a:lnTo>
                  <a:lnTo>
                    <a:pt x="66675" y="561975"/>
                  </a:lnTo>
                  <a:lnTo>
                    <a:pt x="57150" y="533400"/>
                  </a:lnTo>
                  <a:lnTo>
                    <a:pt x="38100" y="533400"/>
                  </a:lnTo>
                  <a:lnTo>
                    <a:pt x="47625" y="504825"/>
                  </a:lnTo>
                  <a:lnTo>
                    <a:pt x="104775" y="485775"/>
                  </a:lnTo>
                  <a:lnTo>
                    <a:pt x="85725" y="457200"/>
                  </a:lnTo>
                  <a:lnTo>
                    <a:pt x="57150" y="466725"/>
                  </a:lnTo>
                  <a:lnTo>
                    <a:pt x="19050" y="466725"/>
                  </a:lnTo>
                  <a:lnTo>
                    <a:pt x="9525" y="428625"/>
                  </a:lnTo>
                  <a:lnTo>
                    <a:pt x="9525" y="400050"/>
                  </a:lnTo>
                  <a:lnTo>
                    <a:pt x="28575" y="371475"/>
                  </a:lnTo>
                  <a:lnTo>
                    <a:pt x="57150" y="371475"/>
                  </a:lnTo>
                  <a:lnTo>
                    <a:pt x="47625" y="333375"/>
                  </a:lnTo>
                  <a:lnTo>
                    <a:pt x="38100" y="304800"/>
                  </a:lnTo>
                  <a:lnTo>
                    <a:pt x="9525" y="295275"/>
                  </a:lnTo>
                  <a:lnTo>
                    <a:pt x="0" y="238125"/>
                  </a:lnTo>
                  <a:lnTo>
                    <a:pt x="9525" y="190500"/>
                  </a:lnTo>
                  <a:lnTo>
                    <a:pt x="38100" y="190500"/>
                  </a:lnTo>
                  <a:lnTo>
                    <a:pt x="38100" y="161925"/>
                  </a:lnTo>
                  <a:lnTo>
                    <a:pt x="95250" y="142875"/>
                  </a:lnTo>
                  <a:lnTo>
                    <a:pt x="85725" y="123825"/>
                  </a:lnTo>
                  <a:lnTo>
                    <a:pt x="57150" y="123825"/>
                  </a:lnTo>
                  <a:lnTo>
                    <a:pt x="47625" y="76200"/>
                  </a:lnTo>
                  <a:lnTo>
                    <a:pt x="66675" y="76200"/>
                  </a:lnTo>
                  <a:lnTo>
                    <a:pt x="85725" y="57150"/>
                  </a:lnTo>
                  <a:lnTo>
                    <a:pt x="104775" y="66675"/>
                  </a:lnTo>
                  <a:lnTo>
                    <a:pt x="114300" y="47625"/>
                  </a:lnTo>
                  <a:lnTo>
                    <a:pt x="85725" y="28575"/>
                  </a:lnTo>
                  <a:lnTo>
                    <a:pt x="76200" y="0"/>
                  </a:lnTo>
                  <a:lnTo>
                    <a:pt x="114300" y="0"/>
                  </a:lnTo>
                  <a:lnTo>
                    <a:pt x="133350" y="57150"/>
                  </a:lnTo>
                  <a:lnTo>
                    <a:pt x="190500" y="76200"/>
                  </a:lnTo>
                  <a:lnTo>
                    <a:pt x="228600" y="28575"/>
                  </a:lnTo>
                  <a:lnTo>
                    <a:pt x="228600" y="57150"/>
                  </a:lnTo>
                  <a:lnTo>
                    <a:pt x="257175" y="28575"/>
                  </a:lnTo>
                  <a:lnTo>
                    <a:pt x="257175" y="66675"/>
                  </a:lnTo>
                  <a:lnTo>
                    <a:pt x="285750" y="66675"/>
                  </a:lnTo>
                  <a:lnTo>
                    <a:pt x="295275" y="114300"/>
                  </a:lnTo>
                  <a:lnTo>
                    <a:pt x="314325" y="95250"/>
                  </a:lnTo>
                  <a:lnTo>
                    <a:pt x="333375" y="104775"/>
                  </a:lnTo>
                  <a:lnTo>
                    <a:pt x="352425" y="762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2" name="G. Boleszkowice"/>
            <p:cNvSpPr/>
            <p:nvPr/>
          </p:nvSpPr>
          <p:spPr>
            <a:xfrm>
              <a:off x="739775" y="4508501"/>
              <a:ext cx="352426" cy="381001"/>
            </a:xfrm>
            <a:custGeom>
              <a:avLst/>
              <a:gdLst/>
              <a:ahLst/>
              <a:cxnLst/>
              <a:rect l="0" t="0" r="0" b="0"/>
              <a:pathLst>
                <a:path w="352426" h="381001">
                  <a:moveTo>
                    <a:pt x="295275" y="219075"/>
                  </a:moveTo>
                  <a:lnTo>
                    <a:pt x="285750" y="247650"/>
                  </a:lnTo>
                  <a:lnTo>
                    <a:pt x="228600" y="295275"/>
                  </a:lnTo>
                  <a:lnTo>
                    <a:pt x="238125" y="381000"/>
                  </a:lnTo>
                  <a:lnTo>
                    <a:pt x="152400" y="333375"/>
                  </a:lnTo>
                  <a:lnTo>
                    <a:pt x="57150" y="276225"/>
                  </a:lnTo>
                  <a:lnTo>
                    <a:pt x="28575" y="238125"/>
                  </a:lnTo>
                  <a:lnTo>
                    <a:pt x="0" y="238125"/>
                  </a:lnTo>
                  <a:lnTo>
                    <a:pt x="47625" y="190500"/>
                  </a:lnTo>
                  <a:lnTo>
                    <a:pt x="19050" y="171450"/>
                  </a:lnTo>
                  <a:lnTo>
                    <a:pt x="66675" y="171450"/>
                  </a:lnTo>
                  <a:lnTo>
                    <a:pt x="66675" y="133350"/>
                  </a:lnTo>
                  <a:lnTo>
                    <a:pt x="85725" y="152400"/>
                  </a:lnTo>
                  <a:lnTo>
                    <a:pt x="142875" y="123825"/>
                  </a:lnTo>
                  <a:lnTo>
                    <a:pt x="114300" y="114300"/>
                  </a:lnTo>
                  <a:lnTo>
                    <a:pt x="133350" y="76200"/>
                  </a:lnTo>
                  <a:lnTo>
                    <a:pt x="171450" y="85725"/>
                  </a:lnTo>
                  <a:lnTo>
                    <a:pt x="190500" y="38100"/>
                  </a:lnTo>
                  <a:lnTo>
                    <a:pt x="209550" y="57150"/>
                  </a:lnTo>
                  <a:lnTo>
                    <a:pt x="228600" y="28575"/>
                  </a:lnTo>
                  <a:lnTo>
                    <a:pt x="228600" y="0"/>
                  </a:lnTo>
                  <a:lnTo>
                    <a:pt x="257175" y="9525"/>
                  </a:lnTo>
                  <a:lnTo>
                    <a:pt x="285750" y="19050"/>
                  </a:lnTo>
                  <a:lnTo>
                    <a:pt x="295275" y="47625"/>
                  </a:lnTo>
                  <a:lnTo>
                    <a:pt x="304800" y="85725"/>
                  </a:lnTo>
                  <a:lnTo>
                    <a:pt x="276225" y="85725"/>
                  </a:lnTo>
                  <a:lnTo>
                    <a:pt x="257175" y="114300"/>
                  </a:lnTo>
                  <a:lnTo>
                    <a:pt x="257175" y="142875"/>
                  </a:lnTo>
                  <a:lnTo>
                    <a:pt x="266700" y="180975"/>
                  </a:lnTo>
                  <a:lnTo>
                    <a:pt x="304800" y="180975"/>
                  </a:lnTo>
                  <a:lnTo>
                    <a:pt x="333375" y="171450"/>
                  </a:lnTo>
                  <a:lnTo>
                    <a:pt x="352425" y="20002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3" name="G. Kozielice"/>
            <p:cNvSpPr/>
            <p:nvPr/>
          </p:nvSpPr>
          <p:spPr>
            <a:xfrm>
              <a:off x="1130300" y="3603626"/>
              <a:ext cx="209551" cy="333376"/>
            </a:xfrm>
            <a:custGeom>
              <a:avLst/>
              <a:gdLst/>
              <a:ahLst/>
              <a:cxnLst/>
              <a:rect l="0" t="0" r="0" b="0"/>
              <a:pathLst>
                <a:path w="209551" h="333376">
                  <a:moveTo>
                    <a:pt x="28575" y="28575"/>
                  </a:moveTo>
                  <a:lnTo>
                    <a:pt x="19050" y="0"/>
                  </a:lnTo>
                  <a:lnTo>
                    <a:pt x="85725" y="9525"/>
                  </a:lnTo>
                  <a:lnTo>
                    <a:pt x="85725" y="28575"/>
                  </a:lnTo>
                  <a:lnTo>
                    <a:pt x="104775" y="38100"/>
                  </a:lnTo>
                  <a:lnTo>
                    <a:pt x="152400" y="19050"/>
                  </a:lnTo>
                  <a:lnTo>
                    <a:pt x="171450" y="19050"/>
                  </a:lnTo>
                  <a:lnTo>
                    <a:pt x="190500" y="57150"/>
                  </a:lnTo>
                  <a:lnTo>
                    <a:pt x="180975" y="76200"/>
                  </a:lnTo>
                  <a:lnTo>
                    <a:pt x="190500" y="95250"/>
                  </a:lnTo>
                  <a:lnTo>
                    <a:pt x="209550" y="95250"/>
                  </a:lnTo>
                  <a:lnTo>
                    <a:pt x="209550" y="114300"/>
                  </a:lnTo>
                  <a:lnTo>
                    <a:pt x="190500" y="123825"/>
                  </a:lnTo>
                  <a:lnTo>
                    <a:pt x="190500" y="190500"/>
                  </a:lnTo>
                  <a:lnTo>
                    <a:pt x="161925" y="228600"/>
                  </a:lnTo>
                  <a:lnTo>
                    <a:pt x="133350" y="247650"/>
                  </a:lnTo>
                  <a:lnTo>
                    <a:pt x="152400" y="266700"/>
                  </a:lnTo>
                  <a:lnTo>
                    <a:pt x="152400" y="295275"/>
                  </a:lnTo>
                  <a:lnTo>
                    <a:pt x="190500" y="314325"/>
                  </a:lnTo>
                  <a:lnTo>
                    <a:pt x="142875" y="333375"/>
                  </a:lnTo>
                  <a:lnTo>
                    <a:pt x="123825" y="304800"/>
                  </a:lnTo>
                  <a:lnTo>
                    <a:pt x="28575" y="276225"/>
                  </a:lnTo>
                  <a:lnTo>
                    <a:pt x="66675" y="219075"/>
                  </a:lnTo>
                  <a:lnTo>
                    <a:pt x="9525" y="200025"/>
                  </a:lnTo>
                  <a:lnTo>
                    <a:pt x="28575" y="161925"/>
                  </a:lnTo>
                  <a:lnTo>
                    <a:pt x="28575" y="123825"/>
                  </a:lnTo>
                  <a:lnTo>
                    <a:pt x="38100" y="95250"/>
                  </a:lnTo>
                  <a:lnTo>
                    <a:pt x="28575" y="76200"/>
                  </a:lnTo>
                  <a:lnTo>
                    <a:pt x="57150" y="5715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4" name="G. Bielice"/>
            <p:cNvSpPr/>
            <p:nvPr/>
          </p:nvSpPr>
          <p:spPr>
            <a:xfrm>
              <a:off x="1063625" y="3327401"/>
              <a:ext cx="219076" cy="314326"/>
            </a:xfrm>
            <a:custGeom>
              <a:avLst/>
              <a:gdLst/>
              <a:ahLst/>
              <a:cxnLst/>
              <a:rect l="0" t="0" r="0" b="0"/>
              <a:pathLst>
                <a:path w="219076" h="314326">
                  <a:moveTo>
                    <a:pt x="171450" y="314325"/>
                  </a:moveTo>
                  <a:lnTo>
                    <a:pt x="219075" y="295275"/>
                  </a:lnTo>
                  <a:lnTo>
                    <a:pt x="190500" y="266700"/>
                  </a:lnTo>
                  <a:lnTo>
                    <a:pt x="180975" y="238125"/>
                  </a:lnTo>
                  <a:lnTo>
                    <a:pt x="161925" y="219075"/>
                  </a:lnTo>
                  <a:lnTo>
                    <a:pt x="200025" y="209550"/>
                  </a:lnTo>
                  <a:lnTo>
                    <a:pt x="190500" y="180975"/>
                  </a:lnTo>
                  <a:lnTo>
                    <a:pt x="171450" y="180975"/>
                  </a:lnTo>
                  <a:lnTo>
                    <a:pt x="171450" y="152400"/>
                  </a:lnTo>
                  <a:lnTo>
                    <a:pt x="152400" y="142875"/>
                  </a:lnTo>
                  <a:lnTo>
                    <a:pt x="171450" y="123825"/>
                  </a:lnTo>
                  <a:lnTo>
                    <a:pt x="161925" y="104775"/>
                  </a:lnTo>
                  <a:lnTo>
                    <a:pt x="200025" y="95250"/>
                  </a:lnTo>
                  <a:lnTo>
                    <a:pt x="161925" y="66675"/>
                  </a:lnTo>
                  <a:lnTo>
                    <a:pt x="161925" y="47625"/>
                  </a:lnTo>
                  <a:lnTo>
                    <a:pt x="152400" y="28575"/>
                  </a:lnTo>
                  <a:lnTo>
                    <a:pt x="133350" y="28575"/>
                  </a:lnTo>
                  <a:lnTo>
                    <a:pt x="123825" y="0"/>
                  </a:lnTo>
                  <a:lnTo>
                    <a:pt x="66675" y="0"/>
                  </a:lnTo>
                  <a:lnTo>
                    <a:pt x="66675" y="47625"/>
                  </a:lnTo>
                  <a:lnTo>
                    <a:pt x="38100" y="76200"/>
                  </a:lnTo>
                  <a:lnTo>
                    <a:pt x="76200" y="152400"/>
                  </a:lnTo>
                  <a:lnTo>
                    <a:pt x="66675" y="171450"/>
                  </a:lnTo>
                  <a:lnTo>
                    <a:pt x="38100" y="142875"/>
                  </a:lnTo>
                  <a:lnTo>
                    <a:pt x="38100" y="171450"/>
                  </a:lnTo>
                  <a:lnTo>
                    <a:pt x="19050" y="171450"/>
                  </a:lnTo>
                  <a:lnTo>
                    <a:pt x="38100" y="209550"/>
                  </a:lnTo>
                  <a:lnTo>
                    <a:pt x="38100" y="247650"/>
                  </a:lnTo>
                  <a:lnTo>
                    <a:pt x="0" y="247650"/>
                  </a:lnTo>
                  <a:lnTo>
                    <a:pt x="38100" y="266700"/>
                  </a:lnTo>
                  <a:lnTo>
                    <a:pt x="85725" y="276225"/>
                  </a:lnTo>
                  <a:lnTo>
                    <a:pt x="152400" y="285750"/>
                  </a:lnTo>
                  <a:lnTo>
                    <a:pt x="152400" y="30480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5" name="MG Pyrzyce"/>
            <p:cNvSpPr/>
            <p:nvPr/>
          </p:nvSpPr>
          <p:spPr>
            <a:xfrm>
              <a:off x="1216025" y="3384551"/>
              <a:ext cx="381001" cy="447676"/>
            </a:xfrm>
            <a:custGeom>
              <a:avLst/>
              <a:gdLst/>
              <a:ahLst/>
              <a:cxnLst/>
              <a:rect l="0" t="0" r="0" b="0"/>
              <a:pathLst>
                <a:path w="381001" h="447676">
                  <a:moveTo>
                    <a:pt x="47625" y="38100"/>
                  </a:moveTo>
                  <a:lnTo>
                    <a:pt x="114300" y="0"/>
                  </a:lnTo>
                  <a:lnTo>
                    <a:pt x="123825" y="0"/>
                  </a:lnTo>
                  <a:lnTo>
                    <a:pt x="123825" y="0"/>
                  </a:lnTo>
                  <a:lnTo>
                    <a:pt x="133350" y="0"/>
                  </a:lnTo>
                  <a:lnTo>
                    <a:pt x="171450" y="66675"/>
                  </a:lnTo>
                  <a:lnTo>
                    <a:pt x="219075" y="104775"/>
                  </a:lnTo>
                  <a:lnTo>
                    <a:pt x="228600" y="85725"/>
                  </a:lnTo>
                  <a:lnTo>
                    <a:pt x="257175" y="104775"/>
                  </a:lnTo>
                  <a:lnTo>
                    <a:pt x="257175" y="133350"/>
                  </a:lnTo>
                  <a:lnTo>
                    <a:pt x="342900" y="171450"/>
                  </a:lnTo>
                  <a:lnTo>
                    <a:pt x="381000" y="200025"/>
                  </a:lnTo>
                  <a:lnTo>
                    <a:pt x="371475" y="219075"/>
                  </a:lnTo>
                  <a:lnTo>
                    <a:pt x="381000" y="276225"/>
                  </a:lnTo>
                  <a:lnTo>
                    <a:pt x="361950" y="304800"/>
                  </a:lnTo>
                  <a:lnTo>
                    <a:pt x="323850" y="333375"/>
                  </a:lnTo>
                  <a:lnTo>
                    <a:pt x="342900" y="361950"/>
                  </a:lnTo>
                  <a:lnTo>
                    <a:pt x="323850" y="361950"/>
                  </a:lnTo>
                  <a:lnTo>
                    <a:pt x="304800" y="333375"/>
                  </a:lnTo>
                  <a:lnTo>
                    <a:pt x="257175" y="361950"/>
                  </a:lnTo>
                  <a:lnTo>
                    <a:pt x="257175" y="409575"/>
                  </a:lnTo>
                  <a:lnTo>
                    <a:pt x="238125" y="390525"/>
                  </a:lnTo>
                  <a:lnTo>
                    <a:pt x="238125" y="438150"/>
                  </a:lnTo>
                  <a:lnTo>
                    <a:pt x="200025" y="409575"/>
                  </a:lnTo>
                  <a:lnTo>
                    <a:pt x="209550" y="438150"/>
                  </a:lnTo>
                  <a:lnTo>
                    <a:pt x="190500" y="438150"/>
                  </a:lnTo>
                  <a:lnTo>
                    <a:pt x="142875" y="447675"/>
                  </a:lnTo>
                  <a:lnTo>
                    <a:pt x="104775" y="409575"/>
                  </a:lnTo>
                  <a:lnTo>
                    <a:pt x="104775" y="342900"/>
                  </a:lnTo>
                  <a:lnTo>
                    <a:pt x="123825" y="333375"/>
                  </a:lnTo>
                  <a:lnTo>
                    <a:pt x="123825" y="314325"/>
                  </a:lnTo>
                  <a:lnTo>
                    <a:pt x="104775" y="314325"/>
                  </a:lnTo>
                  <a:lnTo>
                    <a:pt x="95250" y="295275"/>
                  </a:lnTo>
                  <a:lnTo>
                    <a:pt x="104775" y="276225"/>
                  </a:lnTo>
                  <a:lnTo>
                    <a:pt x="85725" y="238125"/>
                  </a:lnTo>
                  <a:lnTo>
                    <a:pt x="66675" y="238125"/>
                  </a:lnTo>
                  <a:lnTo>
                    <a:pt x="38100" y="209550"/>
                  </a:lnTo>
                  <a:lnTo>
                    <a:pt x="28575" y="180975"/>
                  </a:lnTo>
                  <a:lnTo>
                    <a:pt x="9525" y="161925"/>
                  </a:lnTo>
                  <a:lnTo>
                    <a:pt x="47625" y="152400"/>
                  </a:lnTo>
                  <a:lnTo>
                    <a:pt x="38100" y="123825"/>
                  </a:lnTo>
                  <a:lnTo>
                    <a:pt x="19050" y="123825"/>
                  </a:lnTo>
                  <a:lnTo>
                    <a:pt x="19050" y="95250"/>
                  </a:lnTo>
                  <a:lnTo>
                    <a:pt x="0" y="85725"/>
                  </a:lnTo>
                  <a:lnTo>
                    <a:pt x="19050" y="66675"/>
                  </a:lnTo>
                  <a:lnTo>
                    <a:pt x="9525" y="4762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6" name="MG Lipiany"/>
            <p:cNvSpPr/>
            <p:nvPr/>
          </p:nvSpPr>
          <p:spPr>
            <a:xfrm>
              <a:off x="1358900" y="3717926"/>
              <a:ext cx="257176" cy="314326"/>
            </a:xfrm>
            <a:custGeom>
              <a:avLst/>
              <a:gdLst/>
              <a:ahLst/>
              <a:cxnLst/>
              <a:rect l="0" t="0" r="0" b="0"/>
              <a:pathLst>
                <a:path w="257176" h="314326">
                  <a:moveTo>
                    <a:pt x="161925" y="0"/>
                  </a:moveTo>
                  <a:lnTo>
                    <a:pt x="180975" y="28575"/>
                  </a:lnTo>
                  <a:lnTo>
                    <a:pt x="180975" y="57150"/>
                  </a:lnTo>
                  <a:lnTo>
                    <a:pt x="209550" y="95250"/>
                  </a:lnTo>
                  <a:lnTo>
                    <a:pt x="238125" y="85725"/>
                  </a:lnTo>
                  <a:lnTo>
                    <a:pt x="257175" y="104775"/>
                  </a:lnTo>
                  <a:lnTo>
                    <a:pt x="209550" y="133350"/>
                  </a:lnTo>
                  <a:lnTo>
                    <a:pt x="209550" y="161925"/>
                  </a:lnTo>
                  <a:lnTo>
                    <a:pt x="238125" y="161925"/>
                  </a:lnTo>
                  <a:lnTo>
                    <a:pt x="247650" y="190500"/>
                  </a:lnTo>
                  <a:lnTo>
                    <a:pt x="247650" y="257175"/>
                  </a:lnTo>
                  <a:lnTo>
                    <a:pt x="228600" y="276225"/>
                  </a:lnTo>
                  <a:lnTo>
                    <a:pt x="190500" y="247650"/>
                  </a:lnTo>
                  <a:lnTo>
                    <a:pt x="171450" y="238125"/>
                  </a:lnTo>
                  <a:lnTo>
                    <a:pt x="171450" y="276225"/>
                  </a:lnTo>
                  <a:lnTo>
                    <a:pt x="152400" y="314325"/>
                  </a:lnTo>
                  <a:lnTo>
                    <a:pt x="123825" y="314325"/>
                  </a:lnTo>
                  <a:lnTo>
                    <a:pt x="114300" y="276225"/>
                  </a:lnTo>
                  <a:lnTo>
                    <a:pt x="95250" y="295275"/>
                  </a:lnTo>
                  <a:lnTo>
                    <a:pt x="66675" y="276225"/>
                  </a:lnTo>
                  <a:lnTo>
                    <a:pt x="57150" y="238125"/>
                  </a:lnTo>
                  <a:lnTo>
                    <a:pt x="38100" y="276225"/>
                  </a:lnTo>
                  <a:lnTo>
                    <a:pt x="28575" y="257175"/>
                  </a:lnTo>
                  <a:lnTo>
                    <a:pt x="28575" y="228600"/>
                  </a:lnTo>
                  <a:lnTo>
                    <a:pt x="0" y="209550"/>
                  </a:lnTo>
                  <a:lnTo>
                    <a:pt x="47625" y="209550"/>
                  </a:lnTo>
                  <a:lnTo>
                    <a:pt x="28575" y="200025"/>
                  </a:lnTo>
                  <a:lnTo>
                    <a:pt x="57150" y="190500"/>
                  </a:lnTo>
                  <a:lnTo>
                    <a:pt x="28575" y="171450"/>
                  </a:lnTo>
                  <a:lnTo>
                    <a:pt x="66675" y="180975"/>
                  </a:lnTo>
                  <a:lnTo>
                    <a:pt x="57150" y="133350"/>
                  </a:lnTo>
                  <a:lnTo>
                    <a:pt x="28575" y="133350"/>
                  </a:lnTo>
                  <a:lnTo>
                    <a:pt x="47625" y="104775"/>
                  </a:lnTo>
                  <a:lnTo>
                    <a:pt x="66675" y="104775"/>
                  </a:lnTo>
                  <a:lnTo>
                    <a:pt x="57150" y="76200"/>
                  </a:lnTo>
                  <a:lnTo>
                    <a:pt x="95250" y="104775"/>
                  </a:lnTo>
                  <a:lnTo>
                    <a:pt x="95250" y="57150"/>
                  </a:lnTo>
                  <a:lnTo>
                    <a:pt x="114300" y="76200"/>
                  </a:lnTo>
                  <a:lnTo>
                    <a:pt x="114300" y="28575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7" name="G. Przelewice"/>
            <p:cNvSpPr/>
            <p:nvPr/>
          </p:nvSpPr>
          <p:spPr>
            <a:xfrm>
              <a:off x="1539875" y="3508376"/>
              <a:ext cx="295276" cy="381001"/>
            </a:xfrm>
            <a:custGeom>
              <a:avLst/>
              <a:gdLst/>
              <a:ahLst/>
              <a:cxnLst/>
              <a:rect l="0" t="0" r="0" b="0"/>
              <a:pathLst>
                <a:path w="295276" h="381001">
                  <a:moveTo>
                    <a:pt x="57150" y="76200"/>
                  </a:moveTo>
                  <a:lnTo>
                    <a:pt x="19050" y="47625"/>
                  </a:lnTo>
                  <a:lnTo>
                    <a:pt x="57150" y="9525"/>
                  </a:lnTo>
                  <a:lnTo>
                    <a:pt x="85725" y="0"/>
                  </a:lnTo>
                  <a:lnTo>
                    <a:pt x="95250" y="28575"/>
                  </a:lnTo>
                  <a:lnTo>
                    <a:pt x="133350" y="28575"/>
                  </a:lnTo>
                  <a:lnTo>
                    <a:pt x="133350" y="47625"/>
                  </a:lnTo>
                  <a:lnTo>
                    <a:pt x="161925" y="57150"/>
                  </a:lnTo>
                  <a:lnTo>
                    <a:pt x="219075" y="47625"/>
                  </a:lnTo>
                  <a:lnTo>
                    <a:pt x="238125" y="38100"/>
                  </a:lnTo>
                  <a:lnTo>
                    <a:pt x="219075" y="76200"/>
                  </a:lnTo>
                  <a:lnTo>
                    <a:pt x="228600" y="104775"/>
                  </a:lnTo>
                  <a:lnTo>
                    <a:pt x="295275" y="123825"/>
                  </a:lnTo>
                  <a:lnTo>
                    <a:pt x="276225" y="161925"/>
                  </a:lnTo>
                  <a:lnTo>
                    <a:pt x="295275" y="200025"/>
                  </a:lnTo>
                  <a:lnTo>
                    <a:pt x="276225" y="228600"/>
                  </a:lnTo>
                  <a:lnTo>
                    <a:pt x="295275" y="257175"/>
                  </a:lnTo>
                  <a:lnTo>
                    <a:pt x="219075" y="304800"/>
                  </a:lnTo>
                  <a:lnTo>
                    <a:pt x="219075" y="342900"/>
                  </a:lnTo>
                  <a:lnTo>
                    <a:pt x="190500" y="381000"/>
                  </a:lnTo>
                  <a:lnTo>
                    <a:pt x="142875" y="352425"/>
                  </a:lnTo>
                  <a:lnTo>
                    <a:pt x="123825" y="361950"/>
                  </a:lnTo>
                  <a:lnTo>
                    <a:pt x="114300" y="314325"/>
                  </a:lnTo>
                  <a:lnTo>
                    <a:pt x="76200" y="314325"/>
                  </a:lnTo>
                  <a:lnTo>
                    <a:pt x="57150" y="295275"/>
                  </a:lnTo>
                  <a:lnTo>
                    <a:pt x="28575" y="304800"/>
                  </a:lnTo>
                  <a:lnTo>
                    <a:pt x="0" y="266700"/>
                  </a:lnTo>
                  <a:lnTo>
                    <a:pt x="0" y="238125"/>
                  </a:lnTo>
                  <a:lnTo>
                    <a:pt x="19050" y="238125"/>
                  </a:lnTo>
                  <a:lnTo>
                    <a:pt x="0" y="209550"/>
                  </a:lnTo>
                  <a:lnTo>
                    <a:pt x="38100" y="180975"/>
                  </a:lnTo>
                  <a:lnTo>
                    <a:pt x="57150" y="15240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8" name="G. Warnice"/>
            <p:cNvSpPr/>
            <p:nvPr/>
          </p:nvSpPr>
          <p:spPr>
            <a:xfrm>
              <a:off x="1349375" y="3298826"/>
              <a:ext cx="295276" cy="257176"/>
            </a:xfrm>
            <a:custGeom>
              <a:avLst/>
              <a:gdLst/>
              <a:ahLst/>
              <a:cxnLst/>
              <a:rect l="0" t="0" r="0" b="0"/>
              <a:pathLst>
                <a:path w="295276" h="257176">
                  <a:moveTo>
                    <a:pt x="38100" y="152400"/>
                  </a:moveTo>
                  <a:lnTo>
                    <a:pt x="0" y="85725"/>
                  </a:lnTo>
                  <a:lnTo>
                    <a:pt x="38100" y="85725"/>
                  </a:lnTo>
                  <a:lnTo>
                    <a:pt x="85725" y="66675"/>
                  </a:lnTo>
                  <a:lnTo>
                    <a:pt x="114300" y="76200"/>
                  </a:lnTo>
                  <a:lnTo>
                    <a:pt x="114300" y="47625"/>
                  </a:lnTo>
                  <a:lnTo>
                    <a:pt x="152400" y="47625"/>
                  </a:lnTo>
                  <a:lnTo>
                    <a:pt x="180975" y="0"/>
                  </a:lnTo>
                  <a:lnTo>
                    <a:pt x="200025" y="0"/>
                  </a:lnTo>
                  <a:lnTo>
                    <a:pt x="180975" y="38100"/>
                  </a:lnTo>
                  <a:lnTo>
                    <a:pt x="200025" y="57150"/>
                  </a:lnTo>
                  <a:lnTo>
                    <a:pt x="219075" y="19050"/>
                  </a:lnTo>
                  <a:lnTo>
                    <a:pt x="219075" y="47625"/>
                  </a:lnTo>
                  <a:lnTo>
                    <a:pt x="257175" y="47625"/>
                  </a:lnTo>
                  <a:lnTo>
                    <a:pt x="266700" y="66675"/>
                  </a:lnTo>
                  <a:lnTo>
                    <a:pt x="295275" y="123825"/>
                  </a:lnTo>
                  <a:lnTo>
                    <a:pt x="266700" y="180975"/>
                  </a:lnTo>
                  <a:lnTo>
                    <a:pt x="238125" y="190500"/>
                  </a:lnTo>
                  <a:lnTo>
                    <a:pt x="247650" y="219075"/>
                  </a:lnTo>
                  <a:lnTo>
                    <a:pt x="209550" y="257175"/>
                  </a:lnTo>
                  <a:lnTo>
                    <a:pt x="123825" y="219075"/>
                  </a:lnTo>
                  <a:lnTo>
                    <a:pt x="123825" y="190500"/>
                  </a:lnTo>
                  <a:lnTo>
                    <a:pt x="95250" y="171450"/>
                  </a:lnTo>
                  <a:lnTo>
                    <a:pt x="85725" y="19050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99" name="G. Dolice"/>
            <p:cNvSpPr/>
            <p:nvPr/>
          </p:nvSpPr>
          <p:spPr>
            <a:xfrm>
              <a:off x="1587500" y="3260726"/>
              <a:ext cx="466726" cy="504826"/>
            </a:xfrm>
            <a:custGeom>
              <a:avLst/>
              <a:gdLst/>
              <a:ahLst/>
              <a:cxnLst/>
              <a:rect l="0" t="0" r="0" b="0"/>
              <a:pathLst>
                <a:path w="466726" h="504826">
                  <a:moveTo>
                    <a:pt x="57150" y="161925"/>
                  </a:moveTo>
                  <a:lnTo>
                    <a:pt x="28575" y="104775"/>
                  </a:lnTo>
                  <a:lnTo>
                    <a:pt x="47625" y="76200"/>
                  </a:lnTo>
                  <a:lnTo>
                    <a:pt x="57150" y="95250"/>
                  </a:lnTo>
                  <a:lnTo>
                    <a:pt x="76200" y="76200"/>
                  </a:lnTo>
                  <a:lnTo>
                    <a:pt x="95250" y="57150"/>
                  </a:lnTo>
                  <a:lnTo>
                    <a:pt x="85725" y="28575"/>
                  </a:lnTo>
                  <a:lnTo>
                    <a:pt x="104775" y="47625"/>
                  </a:lnTo>
                  <a:lnTo>
                    <a:pt x="114300" y="19050"/>
                  </a:lnTo>
                  <a:lnTo>
                    <a:pt x="95250" y="0"/>
                  </a:lnTo>
                  <a:lnTo>
                    <a:pt x="133350" y="0"/>
                  </a:lnTo>
                  <a:lnTo>
                    <a:pt x="161925" y="19050"/>
                  </a:lnTo>
                  <a:lnTo>
                    <a:pt x="219075" y="38100"/>
                  </a:lnTo>
                  <a:lnTo>
                    <a:pt x="266700" y="66675"/>
                  </a:lnTo>
                  <a:lnTo>
                    <a:pt x="323850" y="57150"/>
                  </a:lnTo>
                  <a:lnTo>
                    <a:pt x="342900" y="95250"/>
                  </a:lnTo>
                  <a:lnTo>
                    <a:pt x="361950" y="133350"/>
                  </a:lnTo>
                  <a:lnTo>
                    <a:pt x="333375" y="123825"/>
                  </a:lnTo>
                  <a:lnTo>
                    <a:pt x="304800" y="161925"/>
                  </a:lnTo>
                  <a:lnTo>
                    <a:pt x="323850" y="209550"/>
                  </a:lnTo>
                  <a:lnTo>
                    <a:pt x="342900" y="200025"/>
                  </a:lnTo>
                  <a:lnTo>
                    <a:pt x="342900" y="228600"/>
                  </a:lnTo>
                  <a:lnTo>
                    <a:pt x="371475" y="228600"/>
                  </a:lnTo>
                  <a:lnTo>
                    <a:pt x="390525" y="200025"/>
                  </a:lnTo>
                  <a:lnTo>
                    <a:pt x="390525" y="228600"/>
                  </a:lnTo>
                  <a:lnTo>
                    <a:pt x="409575" y="190500"/>
                  </a:lnTo>
                  <a:lnTo>
                    <a:pt x="428625" y="219075"/>
                  </a:lnTo>
                  <a:lnTo>
                    <a:pt x="466725" y="228600"/>
                  </a:lnTo>
                  <a:lnTo>
                    <a:pt x="428625" y="247650"/>
                  </a:lnTo>
                  <a:lnTo>
                    <a:pt x="466725" y="266700"/>
                  </a:lnTo>
                  <a:lnTo>
                    <a:pt x="466725" y="295275"/>
                  </a:lnTo>
                  <a:lnTo>
                    <a:pt x="419100" y="304800"/>
                  </a:lnTo>
                  <a:lnTo>
                    <a:pt x="428625" y="342900"/>
                  </a:lnTo>
                  <a:lnTo>
                    <a:pt x="409575" y="381000"/>
                  </a:lnTo>
                  <a:lnTo>
                    <a:pt x="390525" y="371475"/>
                  </a:lnTo>
                  <a:lnTo>
                    <a:pt x="333375" y="428625"/>
                  </a:lnTo>
                  <a:lnTo>
                    <a:pt x="352425" y="457200"/>
                  </a:lnTo>
                  <a:lnTo>
                    <a:pt x="333375" y="485775"/>
                  </a:lnTo>
                  <a:lnTo>
                    <a:pt x="304800" y="476250"/>
                  </a:lnTo>
                  <a:lnTo>
                    <a:pt x="285750" y="485775"/>
                  </a:lnTo>
                  <a:lnTo>
                    <a:pt x="266700" y="476250"/>
                  </a:lnTo>
                  <a:lnTo>
                    <a:pt x="247650" y="504825"/>
                  </a:lnTo>
                  <a:lnTo>
                    <a:pt x="228600" y="476250"/>
                  </a:lnTo>
                  <a:lnTo>
                    <a:pt x="247650" y="447675"/>
                  </a:lnTo>
                  <a:lnTo>
                    <a:pt x="228600" y="409575"/>
                  </a:lnTo>
                  <a:lnTo>
                    <a:pt x="247650" y="371475"/>
                  </a:lnTo>
                  <a:lnTo>
                    <a:pt x="180975" y="352425"/>
                  </a:lnTo>
                  <a:lnTo>
                    <a:pt x="171450" y="323850"/>
                  </a:lnTo>
                  <a:lnTo>
                    <a:pt x="190500" y="285750"/>
                  </a:lnTo>
                  <a:lnTo>
                    <a:pt x="171450" y="295275"/>
                  </a:lnTo>
                  <a:lnTo>
                    <a:pt x="114300" y="304800"/>
                  </a:lnTo>
                  <a:lnTo>
                    <a:pt x="85725" y="295275"/>
                  </a:lnTo>
                  <a:lnTo>
                    <a:pt x="85725" y="276225"/>
                  </a:lnTo>
                  <a:lnTo>
                    <a:pt x="47625" y="276225"/>
                  </a:lnTo>
                  <a:lnTo>
                    <a:pt x="38100" y="247650"/>
                  </a:lnTo>
                  <a:lnTo>
                    <a:pt x="9525" y="257175"/>
                  </a:lnTo>
                  <a:lnTo>
                    <a:pt x="0" y="228600"/>
                  </a:lnTo>
                  <a:lnTo>
                    <a:pt x="28575" y="2190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0" name="G. Kobylanka"/>
            <p:cNvSpPr/>
            <p:nvPr/>
          </p:nvSpPr>
          <p:spPr>
            <a:xfrm>
              <a:off x="1177925" y="2936876"/>
              <a:ext cx="342901" cy="295276"/>
            </a:xfrm>
            <a:custGeom>
              <a:avLst/>
              <a:gdLst/>
              <a:ahLst/>
              <a:cxnLst/>
              <a:rect l="0" t="0" r="0" b="0"/>
              <a:pathLst>
                <a:path w="342901" h="295276">
                  <a:moveTo>
                    <a:pt x="133350" y="9525"/>
                  </a:moveTo>
                  <a:lnTo>
                    <a:pt x="171450" y="0"/>
                  </a:lnTo>
                  <a:lnTo>
                    <a:pt x="171450" y="28575"/>
                  </a:lnTo>
                  <a:lnTo>
                    <a:pt x="200025" y="57150"/>
                  </a:lnTo>
                  <a:lnTo>
                    <a:pt x="219075" y="57150"/>
                  </a:lnTo>
                  <a:lnTo>
                    <a:pt x="228600" y="76200"/>
                  </a:lnTo>
                  <a:lnTo>
                    <a:pt x="238125" y="28575"/>
                  </a:lnTo>
                  <a:lnTo>
                    <a:pt x="247650" y="47625"/>
                  </a:lnTo>
                  <a:lnTo>
                    <a:pt x="276225" y="47625"/>
                  </a:lnTo>
                  <a:lnTo>
                    <a:pt x="247650" y="76200"/>
                  </a:lnTo>
                  <a:lnTo>
                    <a:pt x="266700" y="152400"/>
                  </a:lnTo>
                  <a:lnTo>
                    <a:pt x="276225" y="219075"/>
                  </a:lnTo>
                  <a:lnTo>
                    <a:pt x="323850" y="238125"/>
                  </a:lnTo>
                  <a:lnTo>
                    <a:pt x="342900" y="257175"/>
                  </a:lnTo>
                  <a:lnTo>
                    <a:pt x="333375" y="276225"/>
                  </a:lnTo>
                  <a:lnTo>
                    <a:pt x="295275" y="257175"/>
                  </a:lnTo>
                  <a:lnTo>
                    <a:pt x="238125" y="257175"/>
                  </a:lnTo>
                  <a:lnTo>
                    <a:pt x="247650" y="200025"/>
                  </a:lnTo>
                  <a:lnTo>
                    <a:pt x="228600" y="180975"/>
                  </a:lnTo>
                  <a:lnTo>
                    <a:pt x="200025" y="228600"/>
                  </a:lnTo>
                  <a:lnTo>
                    <a:pt x="190500" y="285750"/>
                  </a:lnTo>
                  <a:lnTo>
                    <a:pt x="171450" y="295275"/>
                  </a:lnTo>
                  <a:lnTo>
                    <a:pt x="133350" y="285750"/>
                  </a:lnTo>
                  <a:lnTo>
                    <a:pt x="133350" y="266700"/>
                  </a:lnTo>
                  <a:lnTo>
                    <a:pt x="85725" y="276225"/>
                  </a:lnTo>
                  <a:lnTo>
                    <a:pt x="85725" y="257175"/>
                  </a:lnTo>
                  <a:lnTo>
                    <a:pt x="95250" y="238125"/>
                  </a:lnTo>
                  <a:lnTo>
                    <a:pt x="66675" y="219075"/>
                  </a:lnTo>
                  <a:lnTo>
                    <a:pt x="57150" y="200025"/>
                  </a:lnTo>
                  <a:lnTo>
                    <a:pt x="28575" y="200025"/>
                  </a:lnTo>
                  <a:lnTo>
                    <a:pt x="0" y="142875"/>
                  </a:lnTo>
                  <a:lnTo>
                    <a:pt x="38100" y="123825"/>
                  </a:lnTo>
                  <a:lnTo>
                    <a:pt x="57150" y="133350"/>
                  </a:lnTo>
                  <a:lnTo>
                    <a:pt x="57150" y="104775"/>
                  </a:lnTo>
                  <a:lnTo>
                    <a:pt x="76200" y="95250"/>
                  </a:lnTo>
                  <a:lnTo>
                    <a:pt x="38100" y="66675"/>
                  </a:lnTo>
                  <a:lnTo>
                    <a:pt x="47625" y="190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1" name="Gmina Stargard"/>
            <p:cNvSpPr/>
            <p:nvPr/>
          </p:nvSpPr>
          <p:spPr>
            <a:xfrm>
              <a:off x="1330325" y="2870201"/>
              <a:ext cx="638176" cy="514351"/>
            </a:xfrm>
            <a:custGeom>
              <a:avLst/>
              <a:gdLst/>
              <a:ahLst/>
              <a:cxnLst/>
              <a:rect l="0" t="0" r="0" b="0"/>
              <a:pathLst>
                <a:path w="638176" h="514351">
                  <a:moveTo>
                    <a:pt x="123825" y="285750"/>
                  </a:moveTo>
                  <a:lnTo>
                    <a:pt x="171450" y="304800"/>
                  </a:lnTo>
                  <a:lnTo>
                    <a:pt x="190500" y="285750"/>
                  </a:lnTo>
                  <a:lnTo>
                    <a:pt x="180975" y="266700"/>
                  </a:lnTo>
                  <a:lnTo>
                    <a:pt x="200025" y="257175"/>
                  </a:lnTo>
                  <a:lnTo>
                    <a:pt x="190500" y="238125"/>
                  </a:lnTo>
                  <a:lnTo>
                    <a:pt x="209550" y="219075"/>
                  </a:lnTo>
                  <a:lnTo>
                    <a:pt x="228600" y="238125"/>
                  </a:lnTo>
                  <a:lnTo>
                    <a:pt x="247650" y="219075"/>
                  </a:lnTo>
                  <a:lnTo>
                    <a:pt x="276225" y="257175"/>
                  </a:lnTo>
                  <a:lnTo>
                    <a:pt x="295275" y="238125"/>
                  </a:lnTo>
                  <a:lnTo>
                    <a:pt x="314325" y="247650"/>
                  </a:lnTo>
                  <a:lnTo>
                    <a:pt x="333375" y="238125"/>
                  </a:lnTo>
                  <a:lnTo>
                    <a:pt x="342900" y="257175"/>
                  </a:lnTo>
                  <a:lnTo>
                    <a:pt x="323850" y="266700"/>
                  </a:lnTo>
                  <a:lnTo>
                    <a:pt x="323850" y="285750"/>
                  </a:lnTo>
                  <a:lnTo>
                    <a:pt x="314325" y="304800"/>
                  </a:lnTo>
                  <a:lnTo>
                    <a:pt x="323850" y="333375"/>
                  </a:lnTo>
                  <a:lnTo>
                    <a:pt x="304800" y="333375"/>
                  </a:lnTo>
                  <a:lnTo>
                    <a:pt x="314325" y="352425"/>
                  </a:lnTo>
                  <a:lnTo>
                    <a:pt x="295275" y="361950"/>
                  </a:lnTo>
                  <a:lnTo>
                    <a:pt x="285750" y="342900"/>
                  </a:lnTo>
                  <a:lnTo>
                    <a:pt x="266700" y="342900"/>
                  </a:lnTo>
                  <a:lnTo>
                    <a:pt x="257175" y="371475"/>
                  </a:lnTo>
                  <a:lnTo>
                    <a:pt x="257175" y="400050"/>
                  </a:lnTo>
                  <a:lnTo>
                    <a:pt x="228600" y="390525"/>
                  </a:lnTo>
                  <a:lnTo>
                    <a:pt x="200025" y="400050"/>
                  </a:lnTo>
                  <a:lnTo>
                    <a:pt x="200025" y="371475"/>
                  </a:lnTo>
                  <a:lnTo>
                    <a:pt x="228600" y="361950"/>
                  </a:lnTo>
                  <a:lnTo>
                    <a:pt x="228600" y="333375"/>
                  </a:lnTo>
                  <a:lnTo>
                    <a:pt x="209550" y="333375"/>
                  </a:lnTo>
                  <a:lnTo>
                    <a:pt x="209550" y="314325"/>
                  </a:lnTo>
                  <a:lnTo>
                    <a:pt x="190500" y="323850"/>
                  </a:lnTo>
                  <a:lnTo>
                    <a:pt x="180975" y="342900"/>
                  </a:lnTo>
                  <a:lnTo>
                    <a:pt x="142875" y="323850"/>
                  </a:lnTo>
                  <a:lnTo>
                    <a:pt x="85725" y="323850"/>
                  </a:lnTo>
                  <a:lnTo>
                    <a:pt x="95250" y="266700"/>
                  </a:lnTo>
                  <a:lnTo>
                    <a:pt x="76200" y="247650"/>
                  </a:lnTo>
                  <a:lnTo>
                    <a:pt x="47625" y="295275"/>
                  </a:lnTo>
                  <a:lnTo>
                    <a:pt x="38100" y="352425"/>
                  </a:lnTo>
                  <a:lnTo>
                    <a:pt x="19050" y="361950"/>
                  </a:lnTo>
                  <a:lnTo>
                    <a:pt x="19050" y="390525"/>
                  </a:lnTo>
                  <a:lnTo>
                    <a:pt x="9525" y="428625"/>
                  </a:lnTo>
                  <a:lnTo>
                    <a:pt x="0" y="457200"/>
                  </a:lnTo>
                  <a:lnTo>
                    <a:pt x="0" y="514350"/>
                  </a:lnTo>
                  <a:lnTo>
                    <a:pt x="19050" y="514350"/>
                  </a:lnTo>
                  <a:lnTo>
                    <a:pt x="57150" y="514350"/>
                  </a:lnTo>
                  <a:lnTo>
                    <a:pt x="104775" y="495300"/>
                  </a:lnTo>
                  <a:lnTo>
                    <a:pt x="133350" y="504825"/>
                  </a:lnTo>
                  <a:lnTo>
                    <a:pt x="133350" y="476250"/>
                  </a:lnTo>
                  <a:lnTo>
                    <a:pt x="171450" y="476250"/>
                  </a:lnTo>
                  <a:lnTo>
                    <a:pt x="200025" y="428625"/>
                  </a:lnTo>
                  <a:lnTo>
                    <a:pt x="219075" y="428625"/>
                  </a:lnTo>
                  <a:lnTo>
                    <a:pt x="200025" y="466725"/>
                  </a:lnTo>
                  <a:lnTo>
                    <a:pt x="219075" y="485775"/>
                  </a:lnTo>
                  <a:lnTo>
                    <a:pt x="238125" y="447675"/>
                  </a:lnTo>
                  <a:lnTo>
                    <a:pt x="238125" y="476250"/>
                  </a:lnTo>
                  <a:lnTo>
                    <a:pt x="276225" y="476250"/>
                  </a:lnTo>
                  <a:lnTo>
                    <a:pt x="285750" y="495300"/>
                  </a:lnTo>
                  <a:lnTo>
                    <a:pt x="304800" y="466725"/>
                  </a:lnTo>
                  <a:lnTo>
                    <a:pt x="314325" y="485775"/>
                  </a:lnTo>
                  <a:lnTo>
                    <a:pt x="333375" y="466725"/>
                  </a:lnTo>
                  <a:lnTo>
                    <a:pt x="352425" y="447675"/>
                  </a:lnTo>
                  <a:lnTo>
                    <a:pt x="342900" y="419100"/>
                  </a:lnTo>
                  <a:lnTo>
                    <a:pt x="361950" y="438150"/>
                  </a:lnTo>
                  <a:lnTo>
                    <a:pt x="371475" y="409575"/>
                  </a:lnTo>
                  <a:lnTo>
                    <a:pt x="352425" y="390525"/>
                  </a:lnTo>
                  <a:lnTo>
                    <a:pt x="390525" y="390525"/>
                  </a:lnTo>
                  <a:lnTo>
                    <a:pt x="419100" y="409575"/>
                  </a:lnTo>
                  <a:lnTo>
                    <a:pt x="476250" y="428625"/>
                  </a:lnTo>
                  <a:lnTo>
                    <a:pt x="485775" y="381000"/>
                  </a:lnTo>
                  <a:lnTo>
                    <a:pt x="590550" y="409575"/>
                  </a:lnTo>
                  <a:lnTo>
                    <a:pt x="571500" y="381000"/>
                  </a:lnTo>
                  <a:lnTo>
                    <a:pt x="514350" y="361950"/>
                  </a:lnTo>
                  <a:lnTo>
                    <a:pt x="514350" y="295275"/>
                  </a:lnTo>
                  <a:lnTo>
                    <a:pt x="590550" y="314325"/>
                  </a:lnTo>
                  <a:lnTo>
                    <a:pt x="590550" y="342900"/>
                  </a:lnTo>
                  <a:lnTo>
                    <a:pt x="619125" y="342900"/>
                  </a:lnTo>
                  <a:lnTo>
                    <a:pt x="619125" y="314325"/>
                  </a:lnTo>
                  <a:lnTo>
                    <a:pt x="628650" y="285750"/>
                  </a:lnTo>
                  <a:lnTo>
                    <a:pt x="628650" y="257175"/>
                  </a:lnTo>
                  <a:lnTo>
                    <a:pt x="638175" y="228600"/>
                  </a:lnTo>
                  <a:lnTo>
                    <a:pt x="581025" y="209550"/>
                  </a:lnTo>
                  <a:lnTo>
                    <a:pt x="561975" y="209550"/>
                  </a:lnTo>
                  <a:lnTo>
                    <a:pt x="552450" y="247650"/>
                  </a:lnTo>
                  <a:lnTo>
                    <a:pt x="533400" y="238125"/>
                  </a:lnTo>
                  <a:lnTo>
                    <a:pt x="514350" y="180975"/>
                  </a:lnTo>
                  <a:lnTo>
                    <a:pt x="495300" y="219075"/>
                  </a:lnTo>
                  <a:lnTo>
                    <a:pt x="447675" y="219075"/>
                  </a:lnTo>
                  <a:lnTo>
                    <a:pt x="428625" y="200025"/>
                  </a:lnTo>
                  <a:lnTo>
                    <a:pt x="400050" y="209550"/>
                  </a:lnTo>
                  <a:lnTo>
                    <a:pt x="390525" y="180975"/>
                  </a:lnTo>
                  <a:lnTo>
                    <a:pt x="352425" y="161925"/>
                  </a:lnTo>
                  <a:lnTo>
                    <a:pt x="323850" y="161925"/>
                  </a:lnTo>
                  <a:lnTo>
                    <a:pt x="285750" y="114300"/>
                  </a:lnTo>
                  <a:lnTo>
                    <a:pt x="247650" y="95250"/>
                  </a:lnTo>
                  <a:lnTo>
                    <a:pt x="228600" y="57150"/>
                  </a:lnTo>
                  <a:lnTo>
                    <a:pt x="238125" y="19050"/>
                  </a:lnTo>
                  <a:lnTo>
                    <a:pt x="219075" y="9525"/>
                  </a:lnTo>
                  <a:lnTo>
                    <a:pt x="133350" y="19050"/>
                  </a:lnTo>
                  <a:lnTo>
                    <a:pt x="114300" y="28575"/>
                  </a:lnTo>
                  <a:lnTo>
                    <a:pt x="76200" y="38100"/>
                  </a:lnTo>
                  <a:lnTo>
                    <a:pt x="47625" y="0"/>
                  </a:lnTo>
                  <a:lnTo>
                    <a:pt x="47625" y="19050"/>
                  </a:lnTo>
                  <a:lnTo>
                    <a:pt x="19050" y="19050"/>
                  </a:lnTo>
                  <a:lnTo>
                    <a:pt x="57150" y="47625"/>
                  </a:lnTo>
                  <a:lnTo>
                    <a:pt x="47625" y="66675"/>
                  </a:lnTo>
                  <a:lnTo>
                    <a:pt x="19050" y="66675"/>
                  </a:lnTo>
                  <a:lnTo>
                    <a:pt x="19050" y="95250"/>
                  </a:lnTo>
                  <a:lnTo>
                    <a:pt x="47625" y="123825"/>
                  </a:lnTo>
                  <a:lnTo>
                    <a:pt x="66675" y="123825"/>
                  </a:lnTo>
                  <a:lnTo>
                    <a:pt x="76200" y="142875"/>
                  </a:lnTo>
                  <a:lnTo>
                    <a:pt x="85725" y="95250"/>
                  </a:lnTo>
                  <a:lnTo>
                    <a:pt x="95250" y="114300"/>
                  </a:lnTo>
                  <a:lnTo>
                    <a:pt x="123825" y="114300"/>
                  </a:lnTo>
                  <a:lnTo>
                    <a:pt x="95250" y="142875"/>
                  </a:lnTo>
                  <a:lnTo>
                    <a:pt x="114300" y="2190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2" name="Miasto Stargard"/>
            <p:cNvSpPr/>
            <p:nvPr/>
          </p:nvSpPr>
          <p:spPr>
            <a:xfrm>
              <a:off x="1501775" y="3089276"/>
              <a:ext cx="171451" cy="180976"/>
            </a:xfrm>
            <a:custGeom>
              <a:avLst/>
              <a:gdLst/>
              <a:ahLst/>
              <a:cxnLst/>
              <a:rect l="0" t="0" r="0" b="0"/>
              <a:pathLst>
                <a:path w="171451" h="180976">
                  <a:moveTo>
                    <a:pt x="19050" y="104775"/>
                  </a:moveTo>
                  <a:lnTo>
                    <a:pt x="0" y="85725"/>
                  </a:lnTo>
                  <a:lnTo>
                    <a:pt x="19050" y="66675"/>
                  </a:lnTo>
                  <a:lnTo>
                    <a:pt x="9525" y="47625"/>
                  </a:lnTo>
                  <a:lnTo>
                    <a:pt x="28575" y="38100"/>
                  </a:lnTo>
                  <a:lnTo>
                    <a:pt x="19050" y="19050"/>
                  </a:lnTo>
                  <a:lnTo>
                    <a:pt x="38100" y="0"/>
                  </a:lnTo>
                  <a:lnTo>
                    <a:pt x="57150" y="19050"/>
                  </a:lnTo>
                  <a:lnTo>
                    <a:pt x="76200" y="0"/>
                  </a:lnTo>
                  <a:lnTo>
                    <a:pt x="104775" y="38100"/>
                  </a:lnTo>
                  <a:lnTo>
                    <a:pt x="123825" y="19050"/>
                  </a:lnTo>
                  <a:lnTo>
                    <a:pt x="142875" y="28575"/>
                  </a:lnTo>
                  <a:lnTo>
                    <a:pt x="161925" y="19050"/>
                  </a:lnTo>
                  <a:lnTo>
                    <a:pt x="171450" y="38100"/>
                  </a:lnTo>
                  <a:lnTo>
                    <a:pt x="152400" y="47625"/>
                  </a:lnTo>
                  <a:lnTo>
                    <a:pt x="152400" y="66675"/>
                  </a:lnTo>
                  <a:lnTo>
                    <a:pt x="142875" y="85725"/>
                  </a:lnTo>
                  <a:lnTo>
                    <a:pt x="152400" y="114300"/>
                  </a:lnTo>
                  <a:lnTo>
                    <a:pt x="133350" y="114300"/>
                  </a:lnTo>
                  <a:lnTo>
                    <a:pt x="142875" y="133350"/>
                  </a:lnTo>
                  <a:lnTo>
                    <a:pt x="123825" y="142875"/>
                  </a:lnTo>
                  <a:lnTo>
                    <a:pt x="114300" y="123825"/>
                  </a:lnTo>
                  <a:lnTo>
                    <a:pt x="95250" y="123825"/>
                  </a:lnTo>
                  <a:lnTo>
                    <a:pt x="85725" y="152400"/>
                  </a:lnTo>
                  <a:lnTo>
                    <a:pt x="85725" y="180975"/>
                  </a:lnTo>
                  <a:lnTo>
                    <a:pt x="57150" y="171450"/>
                  </a:lnTo>
                  <a:lnTo>
                    <a:pt x="28575" y="180975"/>
                  </a:lnTo>
                  <a:lnTo>
                    <a:pt x="28575" y="152400"/>
                  </a:lnTo>
                  <a:lnTo>
                    <a:pt x="57150" y="142875"/>
                  </a:lnTo>
                  <a:lnTo>
                    <a:pt x="57150" y="114300"/>
                  </a:lnTo>
                  <a:lnTo>
                    <a:pt x="38100" y="114300"/>
                  </a:lnTo>
                  <a:lnTo>
                    <a:pt x="38100" y="952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3" name="G. Stara Dąbrowa"/>
            <p:cNvSpPr/>
            <p:nvPr/>
          </p:nvSpPr>
          <p:spPr>
            <a:xfrm>
              <a:off x="1558925" y="2803526"/>
              <a:ext cx="323851" cy="247651"/>
            </a:xfrm>
            <a:custGeom>
              <a:avLst/>
              <a:gdLst/>
              <a:ahLst/>
              <a:cxnLst/>
              <a:rect l="0" t="0" r="0" b="0"/>
              <a:pathLst>
                <a:path w="323851" h="247651">
                  <a:moveTo>
                    <a:pt x="266700" y="0"/>
                  </a:moveTo>
                  <a:lnTo>
                    <a:pt x="295275" y="0"/>
                  </a:lnTo>
                  <a:lnTo>
                    <a:pt x="314325" y="38100"/>
                  </a:lnTo>
                  <a:lnTo>
                    <a:pt x="323850" y="85725"/>
                  </a:lnTo>
                  <a:lnTo>
                    <a:pt x="304800" y="76200"/>
                  </a:lnTo>
                  <a:lnTo>
                    <a:pt x="285750" y="47625"/>
                  </a:lnTo>
                  <a:lnTo>
                    <a:pt x="266700" y="66675"/>
                  </a:lnTo>
                  <a:lnTo>
                    <a:pt x="266700" y="95250"/>
                  </a:lnTo>
                  <a:lnTo>
                    <a:pt x="285750" y="104775"/>
                  </a:lnTo>
                  <a:lnTo>
                    <a:pt x="285750" y="133350"/>
                  </a:lnTo>
                  <a:lnTo>
                    <a:pt x="257175" y="142875"/>
                  </a:lnTo>
                  <a:lnTo>
                    <a:pt x="276225" y="200025"/>
                  </a:lnTo>
                  <a:lnTo>
                    <a:pt x="247650" y="219075"/>
                  </a:lnTo>
                  <a:lnTo>
                    <a:pt x="209550" y="228600"/>
                  </a:lnTo>
                  <a:lnTo>
                    <a:pt x="161925" y="247650"/>
                  </a:lnTo>
                  <a:lnTo>
                    <a:pt x="123825" y="228600"/>
                  </a:lnTo>
                  <a:lnTo>
                    <a:pt x="95250" y="228600"/>
                  </a:lnTo>
                  <a:lnTo>
                    <a:pt x="57150" y="180975"/>
                  </a:lnTo>
                  <a:lnTo>
                    <a:pt x="19050" y="161925"/>
                  </a:lnTo>
                  <a:lnTo>
                    <a:pt x="0" y="123825"/>
                  </a:lnTo>
                  <a:lnTo>
                    <a:pt x="9525" y="85725"/>
                  </a:lnTo>
                  <a:lnTo>
                    <a:pt x="47625" y="76200"/>
                  </a:lnTo>
                  <a:lnTo>
                    <a:pt x="47625" y="47625"/>
                  </a:lnTo>
                  <a:lnTo>
                    <a:pt x="76200" y="47625"/>
                  </a:lnTo>
                  <a:lnTo>
                    <a:pt x="66675" y="76200"/>
                  </a:lnTo>
                  <a:lnTo>
                    <a:pt x="95250" y="76200"/>
                  </a:lnTo>
                  <a:lnTo>
                    <a:pt x="114300" y="47625"/>
                  </a:lnTo>
                  <a:lnTo>
                    <a:pt x="152400" y="28575"/>
                  </a:lnTo>
                  <a:lnTo>
                    <a:pt x="161925" y="47625"/>
                  </a:lnTo>
                  <a:lnTo>
                    <a:pt x="180975" y="57150"/>
                  </a:lnTo>
                  <a:lnTo>
                    <a:pt x="200025" y="38100"/>
                  </a:lnTo>
                  <a:lnTo>
                    <a:pt x="228600" y="47625"/>
                  </a:lnTo>
                  <a:lnTo>
                    <a:pt x="219075" y="9525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4" name="MG Suchań"/>
            <p:cNvSpPr/>
            <p:nvPr/>
          </p:nvSpPr>
          <p:spPr>
            <a:xfrm>
              <a:off x="1806575" y="3155951"/>
              <a:ext cx="438151" cy="247651"/>
            </a:xfrm>
            <a:custGeom>
              <a:avLst/>
              <a:gdLst/>
              <a:ahLst/>
              <a:cxnLst/>
              <a:rect l="0" t="0" r="0" b="0"/>
              <a:pathLst>
                <a:path w="438151" h="247651">
                  <a:moveTo>
                    <a:pt x="142875" y="57150"/>
                  </a:moveTo>
                  <a:lnTo>
                    <a:pt x="142875" y="28575"/>
                  </a:lnTo>
                  <a:lnTo>
                    <a:pt x="209550" y="57150"/>
                  </a:lnTo>
                  <a:lnTo>
                    <a:pt x="209550" y="28575"/>
                  </a:lnTo>
                  <a:lnTo>
                    <a:pt x="219075" y="0"/>
                  </a:lnTo>
                  <a:lnTo>
                    <a:pt x="247650" y="28575"/>
                  </a:lnTo>
                  <a:lnTo>
                    <a:pt x="304800" y="57150"/>
                  </a:lnTo>
                  <a:lnTo>
                    <a:pt x="342900" y="38100"/>
                  </a:lnTo>
                  <a:lnTo>
                    <a:pt x="333375" y="76200"/>
                  </a:lnTo>
                  <a:lnTo>
                    <a:pt x="342900" y="104775"/>
                  </a:lnTo>
                  <a:lnTo>
                    <a:pt x="371475" y="114300"/>
                  </a:lnTo>
                  <a:lnTo>
                    <a:pt x="371475" y="76200"/>
                  </a:lnTo>
                  <a:lnTo>
                    <a:pt x="371475" y="47625"/>
                  </a:lnTo>
                  <a:lnTo>
                    <a:pt x="400050" y="47625"/>
                  </a:lnTo>
                  <a:lnTo>
                    <a:pt x="419100" y="66675"/>
                  </a:lnTo>
                  <a:lnTo>
                    <a:pt x="400050" y="76200"/>
                  </a:lnTo>
                  <a:lnTo>
                    <a:pt x="419100" y="104775"/>
                  </a:lnTo>
                  <a:lnTo>
                    <a:pt x="400050" y="142875"/>
                  </a:lnTo>
                  <a:lnTo>
                    <a:pt x="428625" y="142875"/>
                  </a:lnTo>
                  <a:lnTo>
                    <a:pt x="428625" y="171450"/>
                  </a:lnTo>
                  <a:lnTo>
                    <a:pt x="390525" y="180975"/>
                  </a:lnTo>
                  <a:lnTo>
                    <a:pt x="409575" y="209550"/>
                  </a:lnTo>
                  <a:lnTo>
                    <a:pt x="428625" y="190500"/>
                  </a:lnTo>
                  <a:lnTo>
                    <a:pt x="438150" y="228600"/>
                  </a:lnTo>
                  <a:lnTo>
                    <a:pt x="400050" y="247650"/>
                  </a:lnTo>
                  <a:lnTo>
                    <a:pt x="323850" y="209550"/>
                  </a:lnTo>
                  <a:lnTo>
                    <a:pt x="285750" y="219075"/>
                  </a:lnTo>
                  <a:lnTo>
                    <a:pt x="266700" y="200025"/>
                  </a:lnTo>
                  <a:lnTo>
                    <a:pt x="228600" y="209550"/>
                  </a:lnTo>
                  <a:lnTo>
                    <a:pt x="200025" y="190500"/>
                  </a:lnTo>
                  <a:lnTo>
                    <a:pt x="123825" y="200025"/>
                  </a:lnTo>
                  <a:lnTo>
                    <a:pt x="104775" y="161925"/>
                  </a:lnTo>
                  <a:lnTo>
                    <a:pt x="47625" y="171450"/>
                  </a:lnTo>
                  <a:lnTo>
                    <a:pt x="0" y="142875"/>
                  </a:lnTo>
                  <a:lnTo>
                    <a:pt x="9525" y="95250"/>
                  </a:lnTo>
                  <a:lnTo>
                    <a:pt x="114300" y="123825"/>
                  </a:lnTo>
                  <a:lnTo>
                    <a:pt x="95250" y="95250"/>
                  </a:lnTo>
                  <a:lnTo>
                    <a:pt x="38100" y="76200"/>
                  </a:lnTo>
                  <a:lnTo>
                    <a:pt x="38100" y="9525"/>
                  </a:lnTo>
                  <a:lnTo>
                    <a:pt x="114300" y="28575"/>
                  </a:lnTo>
                  <a:lnTo>
                    <a:pt x="114300" y="571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5" name="G. Marianowo"/>
            <p:cNvSpPr/>
            <p:nvPr/>
          </p:nvSpPr>
          <p:spPr>
            <a:xfrm>
              <a:off x="1720850" y="2851151"/>
              <a:ext cx="323851" cy="361951"/>
            </a:xfrm>
            <a:custGeom>
              <a:avLst/>
              <a:gdLst/>
              <a:ahLst/>
              <a:cxnLst/>
              <a:rect l="0" t="0" r="0" b="0"/>
              <a:pathLst>
                <a:path w="323851" h="361951">
                  <a:moveTo>
                    <a:pt x="142875" y="28575"/>
                  </a:moveTo>
                  <a:lnTo>
                    <a:pt x="161925" y="38100"/>
                  </a:lnTo>
                  <a:lnTo>
                    <a:pt x="142875" y="57150"/>
                  </a:lnTo>
                  <a:lnTo>
                    <a:pt x="152400" y="104775"/>
                  </a:lnTo>
                  <a:lnTo>
                    <a:pt x="200025" y="85725"/>
                  </a:lnTo>
                  <a:lnTo>
                    <a:pt x="209550" y="57150"/>
                  </a:lnTo>
                  <a:lnTo>
                    <a:pt x="200025" y="28575"/>
                  </a:lnTo>
                  <a:lnTo>
                    <a:pt x="238125" y="38100"/>
                  </a:lnTo>
                  <a:lnTo>
                    <a:pt x="247650" y="66675"/>
                  </a:lnTo>
                  <a:lnTo>
                    <a:pt x="219075" y="85725"/>
                  </a:lnTo>
                  <a:lnTo>
                    <a:pt x="238125" y="133350"/>
                  </a:lnTo>
                  <a:lnTo>
                    <a:pt x="285750" y="104775"/>
                  </a:lnTo>
                  <a:lnTo>
                    <a:pt x="304800" y="114300"/>
                  </a:lnTo>
                  <a:lnTo>
                    <a:pt x="295275" y="133350"/>
                  </a:lnTo>
                  <a:lnTo>
                    <a:pt x="314325" y="180975"/>
                  </a:lnTo>
                  <a:lnTo>
                    <a:pt x="323850" y="219075"/>
                  </a:lnTo>
                  <a:lnTo>
                    <a:pt x="295275" y="228600"/>
                  </a:lnTo>
                  <a:lnTo>
                    <a:pt x="314325" y="285750"/>
                  </a:lnTo>
                  <a:lnTo>
                    <a:pt x="304800" y="304800"/>
                  </a:lnTo>
                  <a:lnTo>
                    <a:pt x="295275" y="333375"/>
                  </a:lnTo>
                  <a:lnTo>
                    <a:pt x="295275" y="361950"/>
                  </a:lnTo>
                  <a:lnTo>
                    <a:pt x="228600" y="333375"/>
                  </a:lnTo>
                  <a:lnTo>
                    <a:pt x="238125" y="304800"/>
                  </a:lnTo>
                  <a:lnTo>
                    <a:pt x="238125" y="276225"/>
                  </a:lnTo>
                  <a:lnTo>
                    <a:pt x="247650" y="247650"/>
                  </a:lnTo>
                  <a:lnTo>
                    <a:pt x="190500" y="228600"/>
                  </a:lnTo>
                  <a:lnTo>
                    <a:pt x="171450" y="228600"/>
                  </a:lnTo>
                  <a:lnTo>
                    <a:pt x="161925" y="266700"/>
                  </a:lnTo>
                  <a:lnTo>
                    <a:pt x="142875" y="257175"/>
                  </a:lnTo>
                  <a:lnTo>
                    <a:pt x="123825" y="200025"/>
                  </a:lnTo>
                  <a:lnTo>
                    <a:pt x="104775" y="238125"/>
                  </a:lnTo>
                  <a:lnTo>
                    <a:pt x="57150" y="238125"/>
                  </a:lnTo>
                  <a:lnTo>
                    <a:pt x="38100" y="219075"/>
                  </a:lnTo>
                  <a:lnTo>
                    <a:pt x="9525" y="228600"/>
                  </a:lnTo>
                  <a:lnTo>
                    <a:pt x="0" y="200025"/>
                  </a:lnTo>
                  <a:lnTo>
                    <a:pt x="47625" y="180975"/>
                  </a:lnTo>
                  <a:lnTo>
                    <a:pt x="85725" y="171450"/>
                  </a:lnTo>
                  <a:lnTo>
                    <a:pt x="114300" y="152400"/>
                  </a:lnTo>
                  <a:lnTo>
                    <a:pt x="95250" y="95250"/>
                  </a:lnTo>
                  <a:lnTo>
                    <a:pt x="123825" y="85725"/>
                  </a:lnTo>
                  <a:lnTo>
                    <a:pt x="123825" y="57150"/>
                  </a:lnTo>
                  <a:lnTo>
                    <a:pt x="104775" y="47625"/>
                  </a:lnTo>
                  <a:lnTo>
                    <a:pt x="104775" y="19050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6" name="MG Dobrzany"/>
            <p:cNvSpPr/>
            <p:nvPr/>
          </p:nvSpPr>
          <p:spPr>
            <a:xfrm>
              <a:off x="2016125" y="2946401"/>
              <a:ext cx="361951" cy="323851"/>
            </a:xfrm>
            <a:custGeom>
              <a:avLst/>
              <a:gdLst/>
              <a:ahLst/>
              <a:cxnLst/>
              <a:rect l="0" t="0" r="0" b="0"/>
              <a:pathLst>
                <a:path w="361951" h="323851">
                  <a:moveTo>
                    <a:pt x="19050" y="85725"/>
                  </a:moveTo>
                  <a:lnTo>
                    <a:pt x="0" y="38100"/>
                  </a:lnTo>
                  <a:lnTo>
                    <a:pt x="38100" y="19050"/>
                  </a:lnTo>
                  <a:lnTo>
                    <a:pt x="104775" y="28575"/>
                  </a:lnTo>
                  <a:lnTo>
                    <a:pt x="123825" y="0"/>
                  </a:lnTo>
                  <a:lnTo>
                    <a:pt x="123825" y="19050"/>
                  </a:lnTo>
                  <a:lnTo>
                    <a:pt x="161925" y="19050"/>
                  </a:lnTo>
                  <a:lnTo>
                    <a:pt x="161925" y="47625"/>
                  </a:lnTo>
                  <a:lnTo>
                    <a:pt x="152400" y="95250"/>
                  </a:lnTo>
                  <a:lnTo>
                    <a:pt x="209550" y="76200"/>
                  </a:lnTo>
                  <a:lnTo>
                    <a:pt x="228600" y="85725"/>
                  </a:lnTo>
                  <a:lnTo>
                    <a:pt x="209550" y="104775"/>
                  </a:lnTo>
                  <a:lnTo>
                    <a:pt x="228600" y="123825"/>
                  </a:lnTo>
                  <a:lnTo>
                    <a:pt x="285750" y="114300"/>
                  </a:lnTo>
                  <a:lnTo>
                    <a:pt x="314325" y="85725"/>
                  </a:lnTo>
                  <a:lnTo>
                    <a:pt x="342900" y="142875"/>
                  </a:lnTo>
                  <a:lnTo>
                    <a:pt x="361950" y="180975"/>
                  </a:lnTo>
                  <a:lnTo>
                    <a:pt x="333375" y="200025"/>
                  </a:lnTo>
                  <a:lnTo>
                    <a:pt x="314325" y="228600"/>
                  </a:lnTo>
                  <a:lnTo>
                    <a:pt x="285750" y="209550"/>
                  </a:lnTo>
                  <a:lnTo>
                    <a:pt x="190500" y="257175"/>
                  </a:lnTo>
                  <a:lnTo>
                    <a:pt x="161925" y="257175"/>
                  </a:lnTo>
                  <a:lnTo>
                    <a:pt x="161925" y="285750"/>
                  </a:lnTo>
                  <a:lnTo>
                    <a:pt x="161925" y="323850"/>
                  </a:lnTo>
                  <a:lnTo>
                    <a:pt x="133350" y="314325"/>
                  </a:lnTo>
                  <a:lnTo>
                    <a:pt x="123825" y="285750"/>
                  </a:lnTo>
                  <a:lnTo>
                    <a:pt x="133350" y="247650"/>
                  </a:lnTo>
                  <a:lnTo>
                    <a:pt x="95250" y="266700"/>
                  </a:lnTo>
                  <a:lnTo>
                    <a:pt x="38100" y="238125"/>
                  </a:lnTo>
                  <a:lnTo>
                    <a:pt x="9525" y="209550"/>
                  </a:lnTo>
                  <a:lnTo>
                    <a:pt x="19050" y="190500"/>
                  </a:lnTo>
                  <a:lnTo>
                    <a:pt x="0" y="133350"/>
                  </a:lnTo>
                  <a:lnTo>
                    <a:pt x="28575" y="12382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7" name="MG Ińsko"/>
            <p:cNvSpPr/>
            <p:nvPr/>
          </p:nvSpPr>
          <p:spPr>
            <a:xfrm>
              <a:off x="2139950" y="2755901"/>
              <a:ext cx="419101" cy="333376"/>
            </a:xfrm>
            <a:custGeom>
              <a:avLst/>
              <a:gdLst/>
              <a:ahLst/>
              <a:cxnLst/>
              <a:rect l="0" t="0" r="0" b="0"/>
              <a:pathLst>
                <a:path w="419101" h="333376">
                  <a:moveTo>
                    <a:pt x="0" y="209550"/>
                  </a:moveTo>
                  <a:lnTo>
                    <a:pt x="0" y="190500"/>
                  </a:lnTo>
                  <a:lnTo>
                    <a:pt x="19050" y="161925"/>
                  </a:lnTo>
                  <a:lnTo>
                    <a:pt x="28575" y="123825"/>
                  </a:lnTo>
                  <a:lnTo>
                    <a:pt x="19050" y="95250"/>
                  </a:lnTo>
                  <a:lnTo>
                    <a:pt x="57150" y="57150"/>
                  </a:lnTo>
                  <a:lnTo>
                    <a:pt x="123825" y="95250"/>
                  </a:lnTo>
                  <a:lnTo>
                    <a:pt x="142875" y="66675"/>
                  </a:lnTo>
                  <a:lnTo>
                    <a:pt x="171450" y="57150"/>
                  </a:lnTo>
                  <a:lnTo>
                    <a:pt x="180975" y="28575"/>
                  </a:lnTo>
                  <a:lnTo>
                    <a:pt x="219075" y="38100"/>
                  </a:lnTo>
                  <a:lnTo>
                    <a:pt x="238125" y="0"/>
                  </a:lnTo>
                  <a:lnTo>
                    <a:pt x="295275" y="9525"/>
                  </a:lnTo>
                  <a:lnTo>
                    <a:pt x="295275" y="57150"/>
                  </a:lnTo>
                  <a:lnTo>
                    <a:pt x="352425" y="57150"/>
                  </a:lnTo>
                  <a:lnTo>
                    <a:pt x="400050" y="9525"/>
                  </a:lnTo>
                  <a:lnTo>
                    <a:pt x="419100" y="28575"/>
                  </a:lnTo>
                  <a:lnTo>
                    <a:pt x="400050" y="76200"/>
                  </a:lnTo>
                  <a:lnTo>
                    <a:pt x="361950" y="85725"/>
                  </a:lnTo>
                  <a:lnTo>
                    <a:pt x="314325" y="133350"/>
                  </a:lnTo>
                  <a:lnTo>
                    <a:pt x="333375" y="142875"/>
                  </a:lnTo>
                  <a:lnTo>
                    <a:pt x="323850" y="161925"/>
                  </a:lnTo>
                  <a:lnTo>
                    <a:pt x="238125" y="180975"/>
                  </a:lnTo>
                  <a:lnTo>
                    <a:pt x="247650" y="219075"/>
                  </a:lnTo>
                  <a:lnTo>
                    <a:pt x="238125" y="266700"/>
                  </a:lnTo>
                  <a:lnTo>
                    <a:pt x="257175" y="304800"/>
                  </a:lnTo>
                  <a:lnTo>
                    <a:pt x="228600" y="314325"/>
                  </a:lnTo>
                  <a:lnTo>
                    <a:pt x="238125" y="333375"/>
                  </a:lnTo>
                  <a:lnTo>
                    <a:pt x="219075" y="333375"/>
                  </a:lnTo>
                  <a:lnTo>
                    <a:pt x="190500" y="276225"/>
                  </a:lnTo>
                  <a:lnTo>
                    <a:pt x="161925" y="304800"/>
                  </a:lnTo>
                  <a:lnTo>
                    <a:pt x="104775" y="314325"/>
                  </a:lnTo>
                  <a:lnTo>
                    <a:pt x="85725" y="295275"/>
                  </a:lnTo>
                  <a:lnTo>
                    <a:pt x="104775" y="276225"/>
                  </a:lnTo>
                  <a:lnTo>
                    <a:pt x="85725" y="266700"/>
                  </a:lnTo>
                  <a:lnTo>
                    <a:pt x="28575" y="285750"/>
                  </a:lnTo>
                  <a:lnTo>
                    <a:pt x="38100" y="238125"/>
                  </a:lnTo>
                  <a:lnTo>
                    <a:pt x="38100" y="2095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8" name="MG Chociwel"/>
            <p:cNvSpPr/>
            <p:nvPr/>
          </p:nvSpPr>
          <p:spPr>
            <a:xfrm>
              <a:off x="1854200" y="2660651"/>
              <a:ext cx="342901" cy="323851"/>
            </a:xfrm>
            <a:custGeom>
              <a:avLst/>
              <a:gdLst/>
              <a:ahLst/>
              <a:cxnLst/>
              <a:rect l="0" t="0" r="0" b="0"/>
              <a:pathLst>
                <a:path w="342901" h="323851">
                  <a:moveTo>
                    <a:pt x="0" y="95250"/>
                  </a:moveTo>
                  <a:lnTo>
                    <a:pt x="28575" y="47625"/>
                  </a:lnTo>
                  <a:lnTo>
                    <a:pt x="47625" y="9525"/>
                  </a:lnTo>
                  <a:lnTo>
                    <a:pt x="66675" y="66675"/>
                  </a:lnTo>
                  <a:lnTo>
                    <a:pt x="95250" y="57150"/>
                  </a:lnTo>
                  <a:lnTo>
                    <a:pt x="95250" y="95250"/>
                  </a:lnTo>
                  <a:lnTo>
                    <a:pt x="123825" y="95250"/>
                  </a:lnTo>
                  <a:lnTo>
                    <a:pt x="161925" y="28575"/>
                  </a:lnTo>
                  <a:lnTo>
                    <a:pt x="219075" y="28575"/>
                  </a:lnTo>
                  <a:lnTo>
                    <a:pt x="238125" y="0"/>
                  </a:lnTo>
                  <a:lnTo>
                    <a:pt x="257175" y="66675"/>
                  </a:lnTo>
                  <a:lnTo>
                    <a:pt x="295275" y="66675"/>
                  </a:lnTo>
                  <a:lnTo>
                    <a:pt x="304800" y="104775"/>
                  </a:lnTo>
                  <a:lnTo>
                    <a:pt x="342900" y="123825"/>
                  </a:lnTo>
                  <a:lnTo>
                    <a:pt x="342900" y="152400"/>
                  </a:lnTo>
                  <a:lnTo>
                    <a:pt x="304800" y="190500"/>
                  </a:lnTo>
                  <a:lnTo>
                    <a:pt x="314325" y="219075"/>
                  </a:lnTo>
                  <a:lnTo>
                    <a:pt x="304800" y="257175"/>
                  </a:lnTo>
                  <a:lnTo>
                    <a:pt x="285750" y="285750"/>
                  </a:lnTo>
                  <a:lnTo>
                    <a:pt x="266700" y="314325"/>
                  </a:lnTo>
                  <a:lnTo>
                    <a:pt x="200025" y="304800"/>
                  </a:lnTo>
                  <a:lnTo>
                    <a:pt x="161925" y="323850"/>
                  </a:lnTo>
                  <a:lnTo>
                    <a:pt x="171450" y="304800"/>
                  </a:lnTo>
                  <a:lnTo>
                    <a:pt x="152400" y="295275"/>
                  </a:lnTo>
                  <a:lnTo>
                    <a:pt x="104775" y="323850"/>
                  </a:lnTo>
                  <a:lnTo>
                    <a:pt x="85725" y="276225"/>
                  </a:lnTo>
                  <a:lnTo>
                    <a:pt x="114300" y="257175"/>
                  </a:lnTo>
                  <a:lnTo>
                    <a:pt x="104775" y="228600"/>
                  </a:lnTo>
                  <a:lnTo>
                    <a:pt x="66675" y="219075"/>
                  </a:lnTo>
                  <a:lnTo>
                    <a:pt x="76200" y="247650"/>
                  </a:lnTo>
                  <a:lnTo>
                    <a:pt x="66675" y="276225"/>
                  </a:lnTo>
                  <a:lnTo>
                    <a:pt x="19050" y="295275"/>
                  </a:lnTo>
                  <a:lnTo>
                    <a:pt x="9525" y="247650"/>
                  </a:lnTo>
                  <a:lnTo>
                    <a:pt x="28575" y="228600"/>
                  </a:lnTo>
                  <a:lnTo>
                    <a:pt x="19050" y="180975"/>
                  </a:lnTo>
                  <a:lnTo>
                    <a:pt x="0" y="142875"/>
                  </a:lnTo>
                  <a:lnTo>
                    <a:pt x="19050" y="12382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09" name="MG Węgorzyno"/>
            <p:cNvSpPr/>
            <p:nvPr/>
          </p:nvSpPr>
          <p:spPr>
            <a:xfrm>
              <a:off x="2035175" y="2479676"/>
              <a:ext cx="542926" cy="371476"/>
            </a:xfrm>
            <a:custGeom>
              <a:avLst/>
              <a:gdLst/>
              <a:ahLst/>
              <a:cxnLst/>
              <a:rect l="0" t="0" r="0" b="0"/>
              <a:pathLst>
                <a:path w="542926" h="371476">
                  <a:moveTo>
                    <a:pt x="76200" y="247650"/>
                  </a:moveTo>
                  <a:lnTo>
                    <a:pt x="57150" y="180975"/>
                  </a:lnTo>
                  <a:lnTo>
                    <a:pt x="19050" y="161925"/>
                  </a:lnTo>
                  <a:lnTo>
                    <a:pt x="0" y="123825"/>
                  </a:lnTo>
                  <a:lnTo>
                    <a:pt x="19050" y="95250"/>
                  </a:lnTo>
                  <a:lnTo>
                    <a:pt x="0" y="57150"/>
                  </a:lnTo>
                  <a:lnTo>
                    <a:pt x="0" y="19050"/>
                  </a:lnTo>
                  <a:lnTo>
                    <a:pt x="38100" y="0"/>
                  </a:lnTo>
                  <a:lnTo>
                    <a:pt x="57150" y="19050"/>
                  </a:lnTo>
                  <a:lnTo>
                    <a:pt x="76200" y="0"/>
                  </a:lnTo>
                  <a:lnTo>
                    <a:pt x="104775" y="47625"/>
                  </a:lnTo>
                  <a:lnTo>
                    <a:pt x="142875" y="28575"/>
                  </a:lnTo>
                  <a:lnTo>
                    <a:pt x="209550" y="95250"/>
                  </a:lnTo>
                  <a:lnTo>
                    <a:pt x="228600" y="66675"/>
                  </a:lnTo>
                  <a:lnTo>
                    <a:pt x="257175" y="66675"/>
                  </a:lnTo>
                  <a:lnTo>
                    <a:pt x="276225" y="85725"/>
                  </a:lnTo>
                  <a:lnTo>
                    <a:pt x="276225" y="47625"/>
                  </a:lnTo>
                  <a:lnTo>
                    <a:pt x="352425" y="9525"/>
                  </a:lnTo>
                  <a:lnTo>
                    <a:pt x="371475" y="28575"/>
                  </a:lnTo>
                  <a:lnTo>
                    <a:pt x="352425" y="66675"/>
                  </a:lnTo>
                  <a:lnTo>
                    <a:pt x="409575" y="104775"/>
                  </a:lnTo>
                  <a:lnTo>
                    <a:pt x="428625" y="142875"/>
                  </a:lnTo>
                  <a:lnTo>
                    <a:pt x="485775" y="152400"/>
                  </a:lnTo>
                  <a:lnTo>
                    <a:pt x="523875" y="114300"/>
                  </a:lnTo>
                  <a:lnTo>
                    <a:pt x="523875" y="180975"/>
                  </a:lnTo>
                  <a:lnTo>
                    <a:pt x="495300" y="190500"/>
                  </a:lnTo>
                  <a:lnTo>
                    <a:pt x="504825" y="228600"/>
                  </a:lnTo>
                  <a:lnTo>
                    <a:pt x="533400" y="228600"/>
                  </a:lnTo>
                  <a:lnTo>
                    <a:pt x="523875" y="247650"/>
                  </a:lnTo>
                  <a:lnTo>
                    <a:pt x="542925" y="266700"/>
                  </a:lnTo>
                  <a:lnTo>
                    <a:pt x="504825" y="266700"/>
                  </a:lnTo>
                  <a:lnTo>
                    <a:pt x="504825" y="285750"/>
                  </a:lnTo>
                  <a:lnTo>
                    <a:pt x="457200" y="333375"/>
                  </a:lnTo>
                  <a:lnTo>
                    <a:pt x="400050" y="333375"/>
                  </a:lnTo>
                  <a:lnTo>
                    <a:pt x="400050" y="285750"/>
                  </a:lnTo>
                  <a:lnTo>
                    <a:pt x="342900" y="276225"/>
                  </a:lnTo>
                  <a:lnTo>
                    <a:pt x="323850" y="314325"/>
                  </a:lnTo>
                  <a:lnTo>
                    <a:pt x="285750" y="304800"/>
                  </a:lnTo>
                  <a:lnTo>
                    <a:pt x="276225" y="333375"/>
                  </a:lnTo>
                  <a:lnTo>
                    <a:pt x="247650" y="342900"/>
                  </a:lnTo>
                  <a:lnTo>
                    <a:pt x="228600" y="371475"/>
                  </a:lnTo>
                  <a:lnTo>
                    <a:pt x="161925" y="333375"/>
                  </a:lnTo>
                  <a:lnTo>
                    <a:pt x="161925" y="304800"/>
                  </a:lnTo>
                  <a:lnTo>
                    <a:pt x="123825" y="285750"/>
                  </a:lnTo>
                  <a:lnTo>
                    <a:pt x="114300" y="247650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0" name="MG Dobra"/>
            <p:cNvSpPr/>
            <p:nvPr/>
          </p:nvSpPr>
          <p:spPr>
            <a:xfrm>
              <a:off x="1758950" y="2460626"/>
              <a:ext cx="333376" cy="295276"/>
            </a:xfrm>
            <a:custGeom>
              <a:avLst/>
              <a:gdLst/>
              <a:ahLst/>
              <a:cxnLst/>
              <a:rect l="0" t="0" r="0" b="0"/>
              <a:pathLst>
                <a:path w="333376" h="295276">
                  <a:moveTo>
                    <a:pt x="180975" y="9525"/>
                  </a:moveTo>
                  <a:lnTo>
                    <a:pt x="219075" y="28575"/>
                  </a:lnTo>
                  <a:lnTo>
                    <a:pt x="247650" y="47625"/>
                  </a:lnTo>
                  <a:lnTo>
                    <a:pt x="247650" y="85725"/>
                  </a:lnTo>
                  <a:lnTo>
                    <a:pt x="276225" y="76200"/>
                  </a:lnTo>
                  <a:lnTo>
                    <a:pt x="295275" y="114300"/>
                  </a:lnTo>
                  <a:lnTo>
                    <a:pt x="276225" y="142875"/>
                  </a:lnTo>
                  <a:lnTo>
                    <a:pt x="295275" y="180975"/>
                  </a:lnTo>
                  <a:lnTo>
                    <a:pt x="333375" y="200025"/>
                  </a:lnTo>
                  <a:lnTo>
                    <a:pt x="314325" y="228600"/>
                  </a:lnTo>
                  <a:lnTo>
                    <a:pt x="257175" y="228600"/>
                  </a:lnTo>
                  <a:lnTo>
                    <a:pt x="219075" y="295275"/>
                  </a:lnTo>
                  <a:lnTo>
                    <a:pt x="190500" y="295275"/>
                  </a:lnTo>
                  <a:lnTo>
                    <a:pt x="190500" y="257175"/>
                  </a:lnTo>
                  <a:lnTo>
                    <a:pt x="161925" y="266700"/>
                  </a:lnTo>
                  <a:lnTo>
                    <a:pt x="142875" y="209550"/>
                  </a:lnTo>
                  <a:lnTo>
                    <a:pt x="123825" y="247650"/>
                  </a:lnTo>
                  <a:lnTo>
                    <a:pt x="95250" y="238125"/>
                  </a:lnTo>
                  <a:lnTo>
                    <a:pt x="95250" y="209550"/>
                  </a:lnTo>
                  <a:lnTo>
                    <a:pt x="47625" y="190500"/>
                  </a:lnTo>
                  <a:lnTo>
                    <a:pt x="0" y="180975"/>
                  </a:lnTo>
                  <a:lnTo>
                    <a:pt x="9525" y="152400"/>
                  </a:lnTo>
                  <a:lnTo>
                    <a:pt x="28575" y="152400"/>
                  </a:lnTo>
                  <a:lnTo>
                    <a:pt x="19050" y="114300"/>
                  </a:lnTo>
                  <a:lnTo>
                    <a:pt x="47625" y="133350"/>
                  </a:lnTo>
                  <a:lnTo>
                    <a:pt x="38100" y="95250"/>
                  </a:lnTo>
                  <a:lnTo>
                    <a:pt x="57150" y="95250"/>
                  </a:lnTo>
                  <a:lnTo>
                    <a:pt x="85725" y="95250"/>
                  </a:lnTo>
                  <a:lnTo>
                    <a:pt x="85725" y="38100"/>
                  </a:lnTo>
                  <a:lnTo>
                    <a:pt x="47625" y="9525"/>
                  </a:lnTo>
                  <a:lnTo>
                    <a:pt x="85725" y="0"/>
                  </a:lnTo>
                  <a:lnTo>
                    <a:pt x="104775" y="19050"/>
                  </a:lnTo>
                  <a:lnTo>
                    <a:pt x="123825" y="19050"/>
                  </a:lnTo>
                  <a:lnTo>
                    <a:pt x="123825" y="47625"/>
                  </a:lnTo>
                  <a:lnTo>
                    <a:pt x="142875" y="57150"/>
                  </a:lnTo>
                  <a:lnTo>
                    <a:pt x="142875" y="38100"/>
                  </a:lnTo>
                  <a:lnTo>
                    <a:pt x="161925" y="38100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1" name="G. Radowo Małe"/>
            <p:cNvSpPr/>
            <p:nvPr/>
          </p:nvSpPr>
          <p:spPr>
            <a:xfrm>
              <a:off x="1930400" y="2212976"/>
              <a:ext cx="419101" cy="361951"/>
            </a:xfrm>
            <a:custGeom>
              <a:avLst/>
              <a:gdLst/>
              <a:ahLst/>
              <a:cxnLst/>
              <a:rect l="0" t="0" r="0" b="0"/>
              <a:pathLst>
                <a:path w="419101" h="361951">
                  <a:moveTo>
                    <a:pt x="0" y="180975"/>
                  </a:moveTo>
                  <a:lnTo>
                    <a:pt x="0" y="142875"/>
                  </a:lnTo>
                  <a:lnTo>
                    <a:pt x="19050" y="114300"/>
                  </a:lnTo>
                  <a:lnTo>
                    <a:pt x="38100" y="85725"/>
                  </a:lnTo>
                  <a:lnTo>
                    <a:pt x="19050" y="57150"/>
                  </a:lnTo>
                  <a:lnTo>
                    <a:pt x="47625" y="38100"/>
                  </a:lnTo>
                  <a:lnTo>
                    <a:pt x="66675" y="66675"/>
                  </a:lnTo>
                  <a:lnTo>
                    <a:pt x="76200" y="38100"/>
                  </a:lnTo>
                  <a:lnTo>
                    <a:pt x="76200" y="9525"/>
                  </a:lnTo>
                  <a:lnTo>
                    <a:pt x="123825" y="0"/>
                  </a:lnTo>
                  <a:lnTo>
                    <a:pt x="114300" y="19050"/>
                  </a:lnTo>
                  <a:lnTo>
                    <a:pt x="142875" y="57150"/>
                  </a:lnTo>
                  <a:lnTo>
                    <a:pt x="171450" y="47625"/>
                  </a:lnTo>
                  <a:lnTo>
                    <a:pt x="200025" y="76200"/>
                  </a:lnTo>
                  <a:lnTo>
                    <a:pt x="228600" y="76200"/>
                  </a:lnTo>
                  <a:lnTo>
                    <a:pt x="247650" y="95250"/>
                  </a:lnTo>
                  <a:lnTo>
                    <a:pt x="295275" y="76200"/>
                  </a:lnTo>
                  <a:lnTo>
                    <a:pt x="304800" y="47625"/>
                  </a:lnTo>
                  <a:lnTo>
                    <a:pt x="323850" y="85725"/>
                  </a:lnTo>
                  <a:lnTo>
                    <a:pt x="333375" y="123825"/>
                  </a:lnTo>
                  <a:lnTo>
                    <a:pt x="419100" y="133350"/>
                  </a:lnTo>
                  <a:lnTo>
                    <a:pt x="419100" y="190500"/>
                  </a:lnTo>
                  <a:lnTo>
                    <a:pt x="361950" y="190500"/>
                  </a:lnTo>
                  <a:lnTo>
                    <a:pt x="361950" y="209550"/>
                  </a:lnTo>
                  <a:lnTo>
                    <a:pt x="333375" y="219075"/>
                  </a:lnTo>
                  <a:lnTo>
                    <a:pt x="314325" y="200025"/>
                  </a:lnTo>
                  <a:lnTo>
                    <a:pt x="304800" y="228600"/>
                  </a:lnTo>
                  <a:lnTo>
                    <a:pt x="361950" y="304800"/>
                  </a:lnTo>
                  <a:lnTo>
                    <a:pt x="361950" y="333375"/>
                  </a:lnTo>
                  <a:lnTo>
                    <a:pt x="333375" y="333375"/>
                  </a:lnTo>
                  <a:lnTo>
                    <a:pt x="314325" y="361950"/>
                  </a:lnTo>
                  <a:lnTo>
                    <a:pt x="247650" y="295275"/>
                  </a:lnTo>
                  <a:lnTo>
                    <a:pt x="209550" y="314325"/>
                  </a:lnTo>
                  <a:lnTo>
                    <a:pt x="180975" y="266700"/>
                  </a:lnTo>
                  <a:lnTo>
                    <a:pt x="161925" y="285750"/>
                  </a:lnTo>
                  <a:lnTo>
                    <a:pt x="142875" y="266700"/>
                  </a:lnTo>
                  <a:lnTo>
                    <a:pt x="104775" y="285750"/>
                  </a:lnTo>
                  <a:lnTo>
                    <a:pt x="104775" y="323850"/>
                  </a:lnTo>
                  <a:lnTo>
                    <a:pt x="76200" y="333375"/>
                  </a:lnTo>
                  <a:lnTo>
                    <a:pt x="76200" y="295275"/>
                  </a:lnTo>
                  <a:lnTo>
                    <a:pt x="47625" y="276225"/>
                  </a:lnTo>
                  <a:lnTo>
                    <a:pt x="85725" y="266700"/>
                  </a:lnTo>
                  <a:lnTo>
                    <a:pt x="47625" y="238125"/>
                  </a:lnTo>
                  <a:lnTo>
                    <a:pt x="28575" y="209550"/>
                  </a:lnTo>
                  <a:lnTo>
                    <a:pt x="38100" y="18097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2" name="MG Resko"/>
            <p:cNvSpPr/>
            <p:nvPr/>
          </p:nvSpPr>
          <p:spPr>
            <a:xfrm>
              <a:off x="1854200" y="1851026"/>
              <a:ext cx="590551" cy="504826"/>
            </a:xfrm>
            <a:custGeom>
              <a:avLst/>
              <a:gdLst/>
              <a:ahLst/>
              <a:cxnLst/>
              <a:rect l="0" t="0" r="0" b="0"/>
              <a:pathLst>
                <a:path w="590551" h="504826">
                  <a:moveTo>
                    <a:pt x="409575" y="0"/>
                  </a:moveTo>
                  <a:lnTo>
                    <a:pt x="428625" y="19050"/>
                  </a:lnTo>
                  <a:lnTo>
                    <a:pt x="457200" y="19050"/>
                  </a:lnTo>
                  <a:lnTo>
                    <a:pt x="447675" y="47625"/>
                  </a:lnTo>
                  <a:lnTo>
                    <a:pt x="485775" y="66675"/>
                  </a:lnTo>
                  <a:lnTo>
                    <a:pt x="485775" y="114300"/>
                  </a:lnTo>
                  <a:lnTo>
                    <a:pt x="466725" y="133350"/>
                  </a:lnTo>
                  <a:lnTo>
                    <a:pt x="504825" y="238125"/>
                  </a:lnTo>
                  <a:lnTo>
                    <a:pt x="533400" y="247650"/>
                  </a:lnTo>
                  <a:lnTo>
                    <a:pt x="533400" y="276225"/>
                  </a:lnTo>
                  <a:lnTo>
                    <a:pt x="590550" y="333375"/>
                  </a:lnTo>
                  <a:lnTo>
                    <a:pt x="552450" y="400050"/>
                  </a:lnTo>
                  <a:lnTo>
                    <a:pt x="523875" y="381000"/>
                  </a:lnTo>
                  <a:lnTo>
                    <a:pt x="485775" y="409575"/>
                  </a:lnTo>
                  <a:lnTo>
                    <a:pt x="504825" y="428625"/>
                  </a:lnTo>
                  <a:lnTo>
                    <a:pt x="466725" y="428625"/>
                  </a:lnTo>
                  <a:lnTo>
                    <a:pt x="447675" y="409575"/>
                  </a:lnTo>
                  <a:lnTo>
                    <a:pt x="447675" y="381000"/>
                  </a:lnTo>
                  <a:lnTo>
                    <a:pt x="428625" y="371475"/>
                  </a:lnTo>
                  <a:lnTo>
                    <a:pt x="419100" y="400050"/>
                  </a:lnTo>
                  <a:lnTo>
                    <a:pt x="381000" y="409575"/>
                  </a:lnTo>
                  <a:lnTo>
                    <a:pt x="371475" y="438150"/>
                  </a:lnTo>
                  <a:lnTo>
                    <a:pt x="323850" y="457200"/>
                  </a:lnTo>
                  <a:lnTo>
                    <a:pt x="304800" y="438150"/>
                  </a:lnTo>
                  <a:lnTo>
                    <a:pt x="276225" y="438150"/>
                  </a:lnTo>
                  <a:lnTo>
                    <a:pt x="247650" y="409575"/>
                  </a:lnTo>
                  <a:lnTo>
                    <a:pt x="219075" y="419100"/>
                  </a:lnTo>
                  <a:lnTo>
                    <a:pt x="190500" y="381000"/>
                  </a:lnTo>
                  <a:lnTo>
                    <a:pt x="200025" y="361950"/>
                  </a:lnTo>
                  <a:lnTo>
                    <a:pt x="152400" y="371475"/>
                  </a:lnTo>
                  <a:lnTo>
                    <a:pt x="152400" y="400050"/>
                  </a:lnTo>
                  <a:lnTo>
                    <a:pt x="142875" y="428625"/>
                  </a:lnTo>
                  <a:lnTo>
                    <a:pt x="123825" y="400050"/>
                  </a:lnTo>
                  <a:lnTo>
                    <a:pt x="95250" y="419100"/>
                  </a:lnTo>
                  <a:lnTo>
                    <a:pt x="114300" y="447675"/>
                  </a:lnTo>
                  <a:lnTo>
                    <a:pt x="95250" y="476250"/>
                  </a:lnTo>
                  <a:lnTo>
                    <a:pt x="76200" y="504825"/>
                  </a:lnTo>
                  <a:lnTo>
                    <a:pt x="47625" y="428625"/>
                  </a:lnTo>
                  <a:lnTo>
                    <a:pt x="0" y="428625"/>
                  </a:lnTo>
                  <a:lnTo>
                    <a:pt x="9525" y="390525"/>
                  </a:lnTo>
                  <a:lnTo>
                    <a:pt x="9525" y="371475"/>
                  </a:lnTo>
                  <a:lnTo>
                    <a:pt x="38100" y="381000"/>
                  </a:lnTo>
                  <a:lnTo>
                    <a:pt x="47625" y="361950"/>
                  </a:lnTo>
                  <a:lnTo>
                    <a:pt x="66675" y="361950"/>
                  </a:lnTo>
                  <a:lnTo>
                    <a:pt x="76200" y="333375"/>
                  </a:lnTo>
                  <a:lnTo>
                    <a:pt x="95250" y="342900"/>
                  </a:lnTo>
                  <a:lnTo>
                    <a:pt x="114300" y="333375"/>
                  </a:lnTo>
                  <a:lnTo>
                    <a:pt x="142875" y="314325"/>
                  </a:lnTo>
                  <a:lnTo>
                    <a:pt x="152400" y="266700"/>
                  </a:lnTo>
                  <a:lnTo>
                    <a:pt x="190500" y="266700"/>
                  </a:lnTo>
                  <a:lnTo>
                    <a:pt x="209550" y="219075"/>
                  </a:lnTo>
                  <a:lnTo>
                    <a:pt x="152400" y="209550"/>
                  </a:lnTo>
                  <a:lnTo>
                    <a:pt x="152400" y="180975"/>
                  </a:lnTo>
                  <a:lnTo>
                    <a:pt x="190500" y="161925"/>
                  </a:lnTo>
                  <a:lnTo>
                    <a:pt x="190500" y="142875"/>
                  </a:lnTo>
                  <a:lnTo>
                    <a:pt x="209550" y="95250"/>
                  </a:lnTo>
                  <a:lnTo>
                    <a:pt x="247650" y="95250"/>
                  </a:lnTo>
                  <a:lnTo>
                    <a:pt x="247650" y="57150"/>
                  </a:lnTo>
                  <a:lnTo>
                    <a:pt x="314325" y="104775"/>
                  </a:lnTo>
                  <a:lnTo>
                    <a:pt x="352425" y="66675"/>
                  </a:lnTo>
                  <a:lnTo>
                    <a:pt x="333375" y="38100"/>
                  </a:lnTo>
                  <a:lnTo>
                    <a:pt x="400050" y="190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3" name="MG Łobez"/>
            <p:cNvSpPr/>
            <p:nvPr/>
          </p:nvSpPr>
          <p:spPr>
            <a:xfrm>
              <a:off x="2235200" y="2184401"/>
              <a:ext cx="447676" cy="447676"/>
            </a:xfrm>
            <a:custGeom>
              <a:avLst/>
              <a:gdLst/>
              <a:ahLst/>
              <a:cxnLst/>
              <a:rect l="0" t="0" r="0" b="0"/>
              <a:pathLst>
                <a:path w="447676" h="447676">
                  <a:moveTo>
                    <a:pt x="171450" y="66675"/>
                  </a:moveTo>
                  <a:lnTo>
                    <a:pt x="209550" y="0"/>
                  </a:lnTo>
                  <a:lnTo>
                    <a:pt x="238125" y="28575"/>
                  </a:lnTo>
                  <a:lnTo>
                    <a:pt x="219075" y="57150"/>
                  </a:lnTo>
                  <a:lnTo>
                    <a:pt x="266700" y="85725"/>
                  </a:lnTo>
                  <a:lnTo>
                    <a:pt x="266700" y="123825"/>
                  </a:lnTo>
                  <a:lnTo>
                    <a:pt x="342900" y="161925"/>
                  </a:lnTo>
                  <a:lnTo>
                    <a:pt x="381000" y="161925"/>
                  </a:lnTo>
                  <a:lnTo>
                    <a:pt x="371475" y="180975"/>
                  </a:lnTo>
                  <a:lnTo>
                    <a:pt x="419100" y="190500"/>
                  </a:lnTo>
                  <a:lnTo>
                    <a:pt x="409575" y="228600"/>
                  </a:lnTo>
                  <a:lnTo>
                    <a:pt x="447675" y="247650"/>
                  </a:lnTo>
                  <a:lnTo>
                    <a:pt x="390525" y="257175"/>
                  </a:lnTo>
                  <a:lnTo>
                    <a:pt x="419100" y="285750"/>
                  </a:lnTo>
                  <a:lnTo>
                    <a:pt x="419100" y="314325"/>
                  </a:lnTo>
                  <a:lnTo>
                    <a:pt x="390525" y="314325"/>
                  </a:lnTo>
                  <a:lnTo>
                    <a:pt x="409575" y="371475"/>
                  </a:lnTo>
                  <a:lnTo>
                    <a:pt x="381000" y="352425"/>
                  </a:lnTo>
                  <a:lnTo>
                    <a:pt x="352425" y="419100"/>
                  </a:lnTo>
                  <a:lnTo>
                    <a:pt x="323850" y="409575"/>
                  </a:lnTo>
                  <a:lnTo>
                    <a:pt x="285750" y="447675"/>
                  </a:lnTo>
                  <a:lnTo>
                    <a:pt x="228600" y="438150"/>
                  </a:lnTo>
                  <a:lnTo>
                    <a:pt x="209550" y="400050"/>
                  </a:lnTo>
                  <a:lnTo>
                    <a:pt x="152400" y="361950"/>
                  </a:lnTo>
                  <a:lnTo>
                    <a:pt x="171450" y="323850"/>
                  </a:lnTo>
                  <a:lnTo>
                    <a:pt x="152400" y="304800"/>
                  </a:lnTo>
                  <a:lnTo>
                    <a:pt x="76200" y="342900"/>
                  </a:lnTo>
                  <a:lnTo>
                    <a:pt x="76200" y="381000"/>
                  </a:lnTo>
                  <a:lnTo>
                    <a:pt x="57150" y="361950"/>
                  </a:lnTo>
                  <a:lnTo>
                    <a:pt x="57150" y="333375"/>
                  </a:lnTo>
                  <a:lnTo>
                    <a:pt x="0" y="257175"/>
                  </a:lnTo>
                  <a:lnTo>
                    <a:pt x="9525" y="228600"/>
                  </a:lnTo>
                  <a:lnTo>
                    <a:pt x="28575" y="247650"/>
                  </a:lnTo>
                  <a:lnTo>
                    <a:pt x="57150" y="238125"/>
                  </a:lnTo>
                  <a:lnTo>
                    <a:pt x="57150" y="219075"/>
                  </a:lnTo>
                  <a:lnTo>
                    <a:pt x="114300" y="219075"/>
                  </a:lnTo>
                  <a:lnTo>
                    <a:pt x="114300" y="161925"/>
                  </a:lnTo>
                  <a:lnTo>
                    <a:pt x="28575" y="152400"/>
                  </a:lnTo>
                  <a:lnTo>
                    <a:pt x="19050" y="114300"/>
                  </a:lnTo>
                  <a:lnTo>
                    <a:pt x="0" y="76200"/>
                  </a:lnTo>
                  <a:lnTo>
                    <a:pt x="38100" y="66675"/>
                  </a:lnTo>
                  <a:lnTo>
                    <a:pt x="47625" y="38100"/>
                  </a:lnTo>
                  <a:lnTo>
                    <a:pt x="66675" y="47625"/>
                  </a:lnTo>
                  <a:lnTo>
                    <a:pt x="66675" y="76200"/>
                  </a:lnTo>
                  <a:lnTo>
                    <a:pt x="85725" y="95250"/>
                  </a:lnTo>
                  <a:lnTo>
                    <a:pt x="123825" y="95250"/>
                  </a:lnTo>
                  <a:lnTo>
                    <a:pt x="104775" y="76200"/>
                  </a:lnTo>
                  <a:lnTo>
                    <a:pt x="142875" y="4762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4" name="G. Sławoborze"/>
            <p:cNvSpPr/>
            <p:nvPr/>
          </p:nvSpPr>
          <p:spPr>
            <a:xfrm>
              <a:off x="2282825" y="1651001"/>
              <a:ext cx="419101" cy="352426"/>
            </a:xfrm>
            <a:custGeom>
              <a:avLst/>
              <a:gdLst/>
              <a:ahLst/>
              <a:cxnLst/>
              <a:rect l="0" t="0" r="0" b="0"/>
              <a:pathLst>
                <a:path w="419101" h="352426">
                  <a:moveTo>
                    <a:pt x="361950" y="142875"/>
                  </a:moveTo>
                  <a:lnTo>
                    <a:pt x="381000" y="171450"/>
                  </a:lnTo>
                  <a:lnTo>
                    <a:pt x="400050" y="228600"/>
                  </a:lnTo>
                  <a:lnTo>
                    <a:pt x="381000" y="238125"/>
                  </a:lnTo>
                  <a:lnTo>
                    <a:pt x="381000" y="266700"/>
                  </a:lnTo>
                  <a:lnTo>
                    <a:pt x="409575" y="266700"/>
                  </a:lnTo>
                  <a:lnTo>
                    <a:pt x="409575" y="295275"/>
                  </a:lnTo>
                  <a:lnTo>
                    <a:pt x="371475" y="304800"/>
                  </a:lnTo>
                  <a:lnTo>
                    <a:pt x="352425" y="333375"/>
                  </a:lnTo>
                  <a:lnTo>
                    <a:pt x="323850" y="314325"/>
                  </a:lnTo>
                  <a:lnTo>
                    <a:pt x="295275" y="323850"/>
                  </a:lnTo>
                  <a:lnTo>
                    <a:pt x="247650" y="352425"/>
                  </a:lnTo>
                  <a:lnTo>
                    <a:pt x="238125" y="333375"/>
                  </a:lnTo>
                  <a:lnTo>
                    <a:pt x="257175" y="323850"/>
                  </a:lnTo>
                  <a:lnTo>
                    <a:pt x="238125" y="314325"/>
                  </a:lnTo>
                  <a:lnTo>
                    <a:pt x="209550" y="314325"/>
                  </a:lnTo>
                  <a:lnTo>
                    <a:pt x="200025" y="333375"/>
                  </a:lnTo>
                  <a:lnTo>
                    <a:pt x="180975" y="304800"/>
                  </a:lnTo>
                  <a:lnTo>
                    <a:pt x="123825" y="295275"/>
                  </a:lnTo>
                  <a:lnTo>
                    <a:pt x="133350" y="266700"/>
                  </a:lnTo>
                  <a:lnTo>
                    <a:pt x="57150" y="266700"/>
                  </a:lnTo>
                  <a:lnTo>
                    <a:pt x="19050" y="247650"/>
                  </a:lnTo>
                  <a:lnTo>
                    <a:pt x="28575" y="219075"/>
                  </a:lnTo>
                  <a:lnTo>
                    <a:pt x="0" y="219075"/>
                  </a:lnTo>
                  <a:lnTo>
                    <a:pt x="19050" y="190500"/>
                  </a:lnTo>
                  <a:lnTo>
                    <a:pt x="57150" y="219075"/>
                  </a:lnTo>
                  <a:lnTo>
                    <a:pt x="76200" y="200025"/>
                  </a:lnTo>
                  <a:lnTo>
                    <a:pt x="47625" y="152400"/>
                  </a:lnTo>
                  <a:lnTo>
                    <a:pt x="114300" y="66675"/>
                  </a:lnTo>
                  <a:lnTo>
                    <a:pt x="161925" y="66675"/>
                  </a:lnTo>
                  <a:lnTo>
                    <a:pt x="171450" y="0"/>
                  </a:lnTo>
                  <a:lnTo>
                    <a:pt x="209550" y="28575"/>
                  </a:lnTo>
                  <a:lnTo>
                    <a:pt x="219075" y="9525"/>
                  </a:lnTo>
                  <a:lnTo>
                    <a:pt x="247650" y="47625"/>
                  </a:lnTo>
                  <a:lnTo>
                    <a:pt x="276225" y="19050"/>
                  </a:lnTo>
                  <a:lnTo>
                    <a:pt x="314325" y="38100"/>
                  </a:lnTo>
                  <a:lnTo>
                    <a:pt x="352425" y="28575"/>
                  </a:lnTo>
                  <a:lnTo>
                    <a:pt x="333375" y="85725"/>
                  </a:lnTo>
                  <a:lnTo>
                    <a:pt x="371475" y="76200"/>
                  </a:lnTo>
                  <a:lnTo>
                    <a:pt x="400050" y="76200"/>
                  </a:lnTo>
                  <a:lnTo>
                    <a:pt x="419100" y="104775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5" name="G. Rąbino"/>
            <p:cNvSpPr/>
            <p:nvPr/>
          </p:nvSpPr>
          <p:spPr>
            <a:xfrm>
              <a:off x="2663825" y="1746251"/>
              <a:ext cx="381001" cy="333376"/>
            </a:xfrm>
            <a:custGeom>
              <a:avLst/>
              <a:gdLst/>
              <a:ahLst/>
              <a:cxnLst/>
              <a:rect l="0" t="0" r="0" b="0"/>
              <a:pathLst>
                <a:path w="381001" h="333376">
                  <a:moveTo>
                    <a:pt x="304800" y="47625"/>
                  </a:moveTo>
                  <a:lnTo>
                    <a:pt x="342900" y="123825"/>
                  </a:lnTo>
                  <a:lnTo>
                    <a:pt x="323850" y="152400"/>
                  </a:lnTo>
                  <a:lnTo>
                    <a:pt x="333375" y="171450"/>
                  </a:lnTo>
                  <a:lnTo>
                    <a:pt x="361950" y="171450"/>
                  </a:lnTo>
                  <a:lnTo>
                    <a:pt x="371475" y="190500"/>
                  </a:lnTo>
                  <a:lnTo>
                    <a:pt x="352425" y="238125"/>
                  </a:lnTo>
                  <a:lnTo>
                    <a:pt x="381000" y="257175"/>
                  </a:lnTo>
                  <a:lnTo>
                    <a:pt x="371475" y="285750"/>
                  </a:lnTo>
                  <a:lnTo>
                    <a:pt x="342900" y="295275"/>
                  </a:lnTo>
                  <a:lnTo>
                    <a:pt x="333375" y="333375"/>
                  </a:lnTo>
                  <a:lnTo>
                    <a:pt x="295275" y="333375"/>
                  </a:lnTo>
                  <a:lnTo>
                    <a:pt x="266700" y="295275"/>
                  </a:lnTo>
                  <a:lnTo>
                    <a:pt x="247650" y="295275"/>
                  </a:lnTo>
                  <a:lnTo>
                    <a:pt x="228600" y="266700"/>
                  </a:lnTo>
                  <a:lnTo>
                    <a:pt x="209550" y="276225"/>
                  </a:lnTo>
                  <a:lnTo>
                    <a:pt x="171450" y="285750"/>
                  </a:lnTo>
                  <a:lnTo>
                    <a:pt x="161925" y="323850"/>
                  </a:lnTo>
                  <a:lnTo>
                    <a:pt x="123825" y="314325"/>
                  </a:lnTo>
                  <a:lnTo>
                    <a:pt x="104775" y="266700"/>
                  </a:lnTo>
                  <a:lnTo>
                    <a:pt x="85725" y="257175"/>
                  </a:lnTo>
                  <a:lnTo>
                    <a:pt x="57150" y="266700"/>
                  </a:lnTo>
                  <a:lnTo>
                    <a:pt x="38100" y="228600"/>
                  </a:lnTo>
                  <a:lnTo>
                    <a:pt x="28575" y="200025"/>
                  </a:lnTo>
                  <a:lnTo>
                    <a:pt x="28575" y="171450"/>
                  </a:lnTo>
                  <a:lnTo>
                    <a:pt x="0" y="171450"/>
                  </a:lnTo>
                  <a:lnTo>
                    <a:pt x="0" y="142875"/>
                  </a:lnTo>
                  <a:lnTo>
                    <a:pt x="19050" y="133350"/>
                  </a:lnTo>
                  <a:lnTo>
                    <a:pt x="0" y="76200"/>
                  </a:lnTo>
                  <a:lnTo>
                    <a:pt x="19050" y="76200"/>
                  </a:lnTo>
                  <a:lnTo>
                    <a:pt x="38100" y="47625"/>
                  </a:lnTo>
                  <a:lnTo>
                    <a:pt x="47625" y="76200"/>
                  </a:lnTo>
                  <a:lnTo>
                    <a:pt x="85725" y="66675"/>
                  </a:lnTo>
                  <a:lnTo>
                    <a:pt x="114300" y="104775"/>
                  </a:lnTo>
                  <a:lnTo>
                    <a:pt x="95250" y="57150"/>
                  </a:lnTo>
                  <a:lnTo>
                    <a:pt x="104775" y="19050"/>
                  </a:lnTo>
                  <a:lnTo>
                    <a:pt x="123825" y="38100"/>
                  </a:lnTo>
                  <a:lnTo>
                    <a:pt x="161925" y="0"/>
                  </a:lnTo>
                  <a:lnTo>
                    <a:pt x="180975" y="19050"/>
                  </a:lnTo>
                  <a:lnTo>
                    <a:pt x="180975" y="38100"/>
                  </a:lnTo>
                  <a:lnTo>
                    <a:pt x="266700" y="28575"/>
                  </a:lnTo>
                  <a:lnTo>
                    <a:pt x="276225" y="4762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6" name="MG Połczyn"/>
            <p:cNvSpPr/>
            <p:nvPr/>
          </p:nvSpPr>
          <p:spPr>
            <a:xfrm>
              <a:off x="2825750" y="1812926"/>
              <a:ext cx="504826" cy="600076"/>
            </a:xfrm>
            <a:custGeom>
              <a:avLst/>
              <a:gdLst/>
              <a:ahLst/>
              <a:cxnLst/>
              <a:rect l="0" t="0" r="0" b="0"/>
              <a:pathLst>
                <a:path w="504826" h="600076">
                  <a:moveTo>
                    <a:pt x="123825" y="561975"/>
                  </a:moveTo>
                  <a:lnTo>
                    <a:pt x="38100" y="533400"/>
                  </a:lnTo>
                  <a:lnTo>
                    <a:pt x="19050" y="504825"/>
                  </a:lnTo>
                  <a:lnTo>
                    <a:pt x="38100" y="447675"/>
                  </a:lnTo>
                  <a:lnTo>
                    <a:pt x="66675" y="428625"/>
                  </a:lnTo>
                  <a:lnTo>
                    <a:pt x="38100" y="409575"/>
                  </a:lnTo>
                  <a:lnTo>
                    <a:pt x="66675" y="400050"/>
                  </a:lnTo>
                  <a:lnTo>
                    <a:pt x="47625" y="371475"/>
                  </a:lnTo>
                  <a:lnTo>
                    <a:pt x="19050" y="371475"/>
                  </a:lnTo>
                  <a:lnTo>
                    <a:pt x="19050" y="352425"/>
                  </a:lnTo>
                  <a:lnTo>
                    <a:pt x="0" y="342900"/>
                  </a:lnTo>
                  <a:lnTo>
                    <a:pt x="38100" y="295275"/>
                  </a:lnTo>
                  <a:lnTo>
                    <a:pt x="38100" y="257175"/>
                  </a:lnTo>
                  <a:lnTo>
                    <a:pt x="0" y="257175"/>
                  </a:lnTo>
                  <a:lnTo>
                    <a:pt x="9525" y="219075"/>
                  </a:lnTo>
                  <a:lnTo>
                    <a:pt x="47625" y="209550"/>
                  </a:lnTo>
                  <a:lnTo>
                    <a:pt x="66675" y="200025"/>
                  </a:lnTo>
                  <a:lnTo>
                    <a:pt x="85725" y="228600"/>
                  </a:lnTo>
                  <a:lnTo>
                    <a:pt x="104775" y="228600"/>
                  </a:lnTo>
                  <a:lnTo>
                    <a:pt x="133350" y="266700"/>
                  </a:lnTo>
                  <a:lnTo>
                    <a:pt x="171450" y="266700"/>
                  </a:lnTo>
                  <a:lnTo>
                    <a:pt x="180975" y="228600"/>
                  </a:lnTo>
                  <a:lnTo>
                    <a:pt x="209550" y="219075"/>
                  </a:lnTo>
                  <a:lnTo>
                    <a:pt x="219075" y="190500"/>
                  </a:lnTo>
                  <a:lnTo>
                    <a:pt x="190500" y="171450"/>
                  </a:lnTo>
                  <a:lnTo>
                    <a:pt x="209550" y="123825"/>
                  </a:lnTo>
                  <a:lnTo>
                    <a:pt x="200025" y="104775"/>
                  </a:lnTo>
                  <a:lnTo>
                    <a:pt x="171450" y="104775"/>
                  </a:lnTo>
                  <a:lnTo>
                    <a:pt x="161925" y="85725"/>
                  </a:lnTo>
                  <a:lnTo>
                    <a:pt x="180975" y="57150"/>
                  </a:lnTo>
                  <a:lnTo>
                    <a:pt x="200025" y="47625"/>
                  </a:lnTo>
                  <a:lnTo>
                    <a:pt x="219075" y="76200"/>
                  </a:lnTo>
                  <a:lnTo>
                    <a:pt x="219075" y="0"/>
                  </a:lnTo>
                  <a:lnTo>
                    <a:pt x="342900" y="57150"/>
                  </a:lnTo>
                  <a:lnTo>
                    <a:pt x="333375" y="123825"/>
                  </a:lnTo>
                  <a:lnTo>
                    <a:pt x="361950" y="161925"/>
                  </a:lnTo>
                  <a:lnTo>
                    <a:pt x="333375" y="190500"/>
                  </a:lnTo>
                  <a:lnTo>
                    <a:pt x="352425" y="238125"/>
                  </a:lnTo>
                  <a:lnTo>
                    <a:pt x="381000" y="238125"/>
                  </a:lnTo>
                  <a:lnTo>
                    <a:pt x="409575" y="200025"/>
                  </a:lnTo>
                  <a:lnTo>
                    <a:pt x="438150" y="209550"/>
                  </a:lnTo>
                  <a:lnTo>
                    <a:pt x="447675" y="266700"/>
                  </a:lnTo>
                  <a:lnTo>
                    <a:pt x="476250" y="295275"/>
                  </a:lnTo>
                  <a:lnTo>
                    <a:pt x="457200" y="342900"/>
                  </a:lnTo>
                  <a:lnTo>
                    <a:pt x="466725" y="371475"/>
                  </a:lnTo>
                  <a:lnTo>
                    <a:pt x="495300" y="371475"/>
                  </a:lnTo>
                  <a:lnTo>
                    <a:pt x="504825" y="428625"/>
                  </a:lnTo>
                  <a:lnTo>
                    <a:pt x="485775" y="447675"/>
                  </a:lnTo>
                  <a:lnTo>
                    <a:pt x="466725" y="485775"/>
                  </a:lnTo>
                  <a:lnTo>
                    <a:pt x="419100" y="485775"/>
                  </a:lnTo>
                  <a:lnTo>
                    <a:pt x="400050" y="476250"/>
                  </a:lnTo>
                  <a:lnTo>
                    <a:pt x="400050" y="514350"/>
                  </a:lnTo>
                  <a:lnTo>
                    <a:pt x="361950" y="533400"/>
                  </a:lnTo>
                  <a:lnTo>
                    <a:pt x="333375" y="523875"/>
                  </a:lnTo>
                  <a:lnTo>
                    <a:pt x="314325" y="542925"/>
                  </a:lnTo>
                  <a:lnTo>
                    <a:pt x="314325" y="504825"/>
                  </a:lnTo>
                  <a:lnTo>
                    <a:pt x="285750" y="514350"/>
                  </a:lnTo>
                  <a:lnTo>
                    <a:pt x="257175" y="495300"/>
                  </a:lnTo>
                  <a:lnTo>
                    <a:pt x="219075" y="504825"/>
                  </a:lnTo>
                  <a:lnTo>
                    <a:pt x="171450" y="571500"/>
                  </a:lnTo>
                  <a:lnTo>
                    <a:pt x="200025" y="581025"/>
                  </a:lnTo>
                  <a:lnTo>
                    <a:pt x="190500" y="600075"/>
                  </a:lnTo>
                  <a:lnTo>
                    <a:pt x="171450" y="600075"/>
                  </a:lnTo>
                  <a:lnTo>
                    <a:pt x="152400" y="590550"/>
                  </a:lnTo>
                  <a:close/>
                </a:path>
              </a:pathLst>
            </a:custGeom>
            <a:solidFill>
              <a:srgbClr val="4FAF76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7" name="G. Brzeżno"/>
            <p:cNvSpPr/>
            <p:nvPr/>
          </p:nvSpPr>
          <p:spPr>
            <a:xfrm>
              <a:off x="2501900" y="2165351"/>
              <a:ext cx="371476" cy="257176"/>
            </a:xfrm>
            <a:custGeom>
              <a:avLst/>
              <a:gdLst/>
              <a:ahLst/>
              <a:cxnLst/>
              <a:rect l="0" t="0" r="0" b="0"/>
              <a:pathLst>
                <a:path w="371476" h="257176">
                  <a:moveTo>
                    <a:pt x="352425" y="200025"/>
                  </a:moveTo>
                  <a:lnTo>
                    <a:pt x="361950" y="180975"/>
                  </a:lnTo>
                  <a:lnTo>
                    <a:pt x="342900" y="180975"/>
                  </a:lnTo>
                  <a:lnTo>
                    <a:pt x="314325" y="152400"/>
                  </a:lnTo>
                  <a:lnTo>
                    <a:pt x="285750" y="95250"/>
                  </a:lnTo>
                  <a:lnTo>
                    <a:pt x="257175" y="104775"/>
                  </a:lnTo>
                  <a:lnTo>
                    <a:pt x="247650" y="85725"/>
                  </a:lnTo>
                  <a:lnTo>
                    <a:pt x="266700" y="66675"/>
                  </a:lnTo>
                  <a:lnTo>
                    <a:pt x="238125" y="57150"/>
                  </a:lnTo>
                  <a:lnTo>
                    <a:pt x="238125" y="19050"/>
                  </a:lnTo>
                  <a:lnTo>
                    <a:pt x="219075" y="0"/>
                  </a:lnTo>
                  <a:lnTo>
                    <a:pt x="200025" y="19050"/>
                  </a:lnTo>
                  <a:lnTo>
                    <a:pt x="180975" y="9525"/>
                  </a:lnTo>
                  <a:lnTo>
                    <a:pt x="123825" y="28575"/>
                  </a:lnTo>
                  <a:lnTo>
                    <a:pt x="104775" y="0"/>
                  </a:lnTo>
                  <a:lnTo>
                    <a:pt x="57150" y="19050"/>
                  </a:lnTo>
                  <a:lnTo>
                    <a:pt x="57150" y="57150"/>
                  </a:lnTo>
                  <a:lnTo>
                    <a:pt x="9525" y="57150"/>
                  </a:lnTo>
                  <a:lnTo>
                    <a:pt x="0" y="104775"/>
                  </a:lnTo>
                  <a:lnTo>
                    <a:pt x="0" y="142875"/>
                  </a:lnTo>
                  <a:lnTo>
                    <a:pt x="76200" y="180975"/>
                  </a:lnTo>
                  <a:lnTo>
                    <a:pt x="114300" y="180975"/>
                  </a:lnTo>
                  <a:lnTo>
                    <a:pt x="104775" y="200025"/>
                  </a:lnTo>
                  <a:lnTo>
                    <a:pt x="152400" y="209550"/>
                  </a:lnTo>
                  <a:lnTo>
                    <a:pt x="190500" y="171450"/>
                  </a:lnTo>
                  <a:lnTo>
                    <a:pt x="228600" y="190500"/>
                  </a:lnTo>
                  <a:lnTo>
                    <a:pt x="228600" y="228600"/>
                  </a:lnTo>
                  <a:lnTo>
                    <a:pt x="257175" y="228600"/>
                  </a:lnTo>
                  <a:lnTo>
                    <a:pt x="276225" y="238125"/>
                  </a:lnTo>
                  <a:lnTo>
                    <a:pt x="295275" y="247650"/>
                  </a:lnTo>
                  <a:lnTo>
                    <a:pt x="323850" y="257175"/>
                  </a:lnTo>
                  <a:lnTo>
                    <a:pt x="371475" y="21907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8" name="Gmina Świdwin"/>
            <p:cNvSpPr/>
            <p:nvPr/>
          </p:nvSpPr>
          <p:spPr>
            <a:xfrm>
              <a:off x="2320925" y="1917701"/>
              <a:ext cx="571501" cy="428626"/>
            </a:xfrm>
            <a:custGeom>
              <a:avLst/>
              <a:gdLst/>
              <a:ahLst/>
              <a:cxnLst/>
              <a:rect l="0" t="0" r="0" b="0"/>
              <a:pathLst>
                <a:path w="571501" h="428626">
                  <a:moveTo>
                    <a:pt x="381000" y="152400"/>
                  </a:moveTo>
                  <a:lnTo>
                    <a:pt x="333375" y="133350"/>
                  </a:lnTo>
                  <a:lnTo>
                    <a:pt x="304800" y="142875"/>
                  </a:lnTo>
                  <a:lnTo>
                    <a:pt x="295275" y="209550"/>
                  </a:lnTo>
                  <a:lnTo>
                    <a:pt x="276225" y="219075"/>
                  </a:lnTo>
                  <a:lnTo>
                    <a:pt x="266700" y="238125"/>
                  </a:lnTo>
                  <a:lnTo>
                    <a:pt x="285750" y="247650"/>
                  </a:lnTo>
                  <a:lnTo>
                    <a:pt x="238125" y="266700"/>
                  </a:lnTo>
                  <a:lnTo>
                    <a:pt x="238125" y="304800"/>
                  </a:lnTo>
                  <a:lnTo>
                    <a:pt x="190500" y="304800"/>
                  </a:lnTo>
                  <a:lnTo>
                    <a:pt x="180975" y="352425"/>
                  </a:lnTo>
                  <a:lnTo>
                    <a:pt x="133350" y="323850"/>
                  </a:lnTo>
                  <a:lnTo>
                    <a:pt x="152400" y="295275"/>
                  </a:lnTo>
                  <a:lnTo>
                    <a:pt x="123825" y="266700"/>
                  </a:lnTo>
                  <a:lnTo>
                    <a:pt x="66675" y="209550"/>
                  </a:lnTo>
                  <a:lnTo>
                    <a:pt x="66675" y="180975"/>
                  </a:lnTo>
                  <a:lnTo>
                    <a:pt x="38100" y="171450"/>
                  </a:lnTo>
                  <a:lnTo>
                    <a:pt x="0" y="66675"/>
                  </a:lnTo>
                  <a:lnTo>
                    <a:pt x="19050" y="47625"/>
                  </a:lnTo>
                  <a:lnTo>
                    <a:pt x="19050" y="0"/>
                  </a:lnTo>
                  <a:lnTo>
                    <a:pt x="95250" y="0"/>
                  </a:lnTo>
                  <a:lnTo>
                    <a:pt x="85725" y="28575"/>
                  </a:lnTo>
                  <a:lnTo>
                    <a:pt x="142875" y="38100"/>
                  </a:lnTo>
                  <a:lnTo>
                    <a:pt x="161925" y="66675"/>
                  </a:lnTo>
                  <a:lnTo>
                    <a:pt x="171450" y="47625"/>
                  </a:lnTo>
                  <a:lnTo>
                    <a:pt x="200025" y="47625"/>
                  </a:lnTo>
                  <a:lnTo>
                    <a:pt x="219075" y="57150"/>
                  </a:lnTo>
                  <a:lnTo>
                    <a:pt x="200025" y="66675"/>
                  </a:lnTo>
                  <a:lnTo>
                    <a:pt x="209550" y="85725"/>
                  </a:lnTo>
                  <a:lnTo>
                    <a:pt x="257175" y="57150"/>
                  </a:lnTo>
                  <a:lnTo>
                    <a:pt x="285750" y="47625"/>
                  </a:lnTo>
                  <a:lnTo>
                    <a:pt x="314325" y="66675"/>
                  </a:lnTo>
                  <a:lnTo>
                    <a:pt x="333375" y="38100"/>
                  </a:lnTo>
                  <a:lnTo>
                    <a:pt x="371475" y="28575"/>
                  </a:lnTo>
                  <a:lnTo>
                    <a:pt x="381000" y="57150"/>
                  </a:lnTo>
                  <a:lnTo>
                    <a:pt x="400050" y="95250"/>
                  </a:lnTo>
                  <a:lnTo>
                    <a:pt x="428625" y="85725"/>
                  </a:lnTo>
                  <a:lnTo>
                    <a:pt x="447675" y="95250"/>
                  </a:lnTo>
                  <a:lnTo>
                    <a:pt x="466725" y="142875"/>
                  </a:lnTo>
                  <a:lnTo>
                    <a:pt x="504825" y="152400"/>
                  </a:lnTo>
                  <a:lnTo>
                    <a:pt x="542925" y="152400"/>
                  </a:lnTo>
                  <a:lnTo>
                    <a:pt x="542925" y="190500"/>
                  </a:lnTo>
                  <a:lnTo>
                    <a:pt x="504825" y="238125"/>
                  </a:lnTo>
                  <a:lnTo>
                    <a:pt x="523875" y="247650"/>
                  </a:lnTo>
                  <a:lnTo>
                    <a:pt x="523875" y="266700"/>
                  </a:lnTo>
                  <a:lnTo>
                    <a:pt x="552450" y="266700"/>
                  </a:lnTo>
                  <a:lnTo>
                    <a:pt x="571500" y="295275"/>
                  </a:lnTo>
                  <a:lnTo>
                    <a:pt x="542925" y="304800"/>
                  </a:lnTo>
                  <a:lnTo>
                    <a:pt x="571500" y="323850"/>
                  </a:lnTo>
                  <a:lnTo>
                    <a:pt x="542925" y="342900"/>
                  </a:lnTo>
                  <a:lnTo>
                    <a:pt x="523875" y="400050"/>
                  </a:lnTo>
                  <a:lnTo>
                    <a:pt x="542925" y="428625"/>
                  </a:lnTo>
                  <a:lnTo>
                    <a:pt x="523875" y="428625"/>
                  </a:lnTo>
                  <a:lnTo>
                    <a:pt x="495300" y="400050"/>
                  </a:lnTo>
                  <a:lnTo>
                    <a:pt x="466725" y="342900"/>
                  </a:lnTo>
                  <a:lnTo>
                    <a:pt x="438150" y="352425"/>
                  </a:lnTo>
                  <a:lnTo>
                    <a:pt x="428625" y="333375"/>
                  </a:lnTo>
                  <a:lnTo>
                    <a:pt x="447675" y="314325"/>
                  </a:lnTo>
                  <a:lnTo>
                    <a:pt x="419100" y="304800"/>
                  </a:lnTo>
                  <a:lnTo>
                    <a:pt x="419100" y="266700"/>
                  </a:lnTo>
                  <a:lnTo>
                    <a:pt x="400050" y="247650"/>
                  </a:lnTo>
                  <a:lnTo>
                    <a:pt x="381000" y="266700"/>
                  </a:lnTo>
                  <a:lnTo>
                    <a:pt x="361950" y="257175"/>
                  </a:lnTo>
                  <a:lnTo>
                    <a:pt x="304800" y="276225"/>
                  </a:lnTo>
                  <a:lnTo>
                    <a:pt x="314325" y="238125"/>
                  </a:lnTo>
                  <a:lnTo>
                    <a:pt x="342900" y="238125"/>
                  </a:lnTo>
                  <a:lnTo>
                    <a:pt x="352425" y="209550"/>
                  </a:lnTo>
                  <a:lnTo>
                    <a:pt x="371475" y="190500"/>
                  </a:lnTo>
                  <a:lnTo>
                    <a:pt x="400050" y="200025"/>
                  </a:lnTo>
                  <a:lnTo>
                    <a:pt x="438150" y="171450"/>
                  </a:lnTo>
                  <a:lnTo>
                    <a:pt x="419100" y="1524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19" name="Miasto Świdwin"/>
            <p:cNvSpPr/>
            <p:nvPr/>
          </p:nvSpPr>
          <p:spPr>
            <a:xfrm>
              <a:off x="2587625" y="2051051"/>
              <a:ext cx="171451" cy="142876"/>
            </a:xfrm>
            <a:custGeom>
              <a:avLst/>
              <a:gdLst/>
              <a:ahLst/>
              <a:cxnLst/>
              <a:rect l="0" t="0" r="0" b="0"/>
              <a:pathLst>
                <a:path w="171451" h="142876">
                  <a:moveTo>
                    <a:pt x="38100" y="142875"/>
                  </a:moveTo>
                  <a:lnTo>
                    <a:pt x="19050" y="114300"/>
                  </a:lnTo>
                  <a:lnTo>
                    <a:pt x="0" y="104775"/>
                  </a:lnTo>
                  <a:lnTo>
                    <a:pt x="9525" y="85725"/>
                  </a:lnTo>
                  <a:lnTo>
                    <a:pt x="28575" y="76200"/>
                  </a:lnTo>
                  <a:lnTo>
                    <a:pt x="38100" y="9525"/>
                  </a:lnTo>
                  <a:lnTo>
                    <a:pt x="66675" y="0"/>
                  </a:lnTo>
                  <a:lnTo>
                    <a:pt x="114300" y="19050"/>
                  </a:lnTo>
                  <a:lnTo>
                    <a:pt x="152400" y="19050"/>
                  </a:lnTo>
                  <a:lnTo>
                    <a:pt x="171450" y="38100"/>
                  </a:lnTo>
                  <a:lnTo>
                    <a:pt x="133350" y="66675"/>
                  </a:lnTo>
                  <a:lnTo>
                    <a:pt x="104775" y="57150"/>
                  </a:lnTo>
                  <a:lnTo>
                    <a:pt x="85725" y="76200"/>
                  </a:lnTo>
                  <a:lnTo>
                    <a:pt x="76200" y="104775"/>
                  </a:lnTo>
                  <a:lnTo>
                    <a:pt x="47625" y="104775"/>
                  </a:lnTo>
                  <a:close/>
                </a:path>
              </a:pathLst>
            </a:custGeom>
            <a:solidFill>
              <a:srgbClr val="B8CCE4"/>
            </a:solidFill>
            <a:ln w="3175">
              <a:solidFill>
                <a:srgbClr val="8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grpSp>
          <p:nvGrpSpPr>
            <p:cNvPr id="120" name="Kontur"/>
            <p:cNvGrpSpPr/>
            <p:nvPr/>
          </p:nvGrpSpPr>
          <p:grpSpPr>
            <a:xfrm>
              <a:off x="301625" y="212726"/>
              <a:ext cx="4067176" cy="4676776"/>
              <a:chOff x="301625" y="212726"/>
              <a:chExt cx="4067176" cy="4676776"/>
            </a:xfrm>
          </p:grpSpPr>
          <p:sp>
            <p:nvSpPr>
              <p:cNvPr id="263" name="kon1"/>
              <p:cNvSpPr/>
              <p:nvPr/>
            </p:nvSpPr>
            <p:spPr>
              <a:xfrm>
                <a:off x="3311525" y="212726"/>
                <a:ext cx="866776" cy="914401"/>
              </a:xfrm>
              <a:custGeom>
                <a:avLst/>
                <a:gdLst/>
                <a:ahLst/>
                <a:cxnLst/>
                <a:rect l="0" t="0" r="0" b="0"/>
                <a:pathLst>
                  <a:path w="866776" h="914401">
                    <a:moveTo>
                      <a:pt x="266700" y="190500"/>
                    </a:moveTo>
                    <a:lnTo>
                      <a:pt x="333375" y="123825"/>
                    </a:lnTo>
                    <a:lnTo>
                      <a:pt x="352425" y="114300"/>
                    </a:lnTo>
                    <a:lnTo>
                      <a:pt x="390525" y="66675"/>
                    </a:lnTo>
                    <a:lnTo>
                      <a:pt x="438150" y="57150"/>
                    </a:lnTo>
                    <a:lnTo>
                      <a:pt x="495300" y="28575"/>
                    </a:lnTo>
                    <a:lnTo>
                      <a:pt x="628650" y="0"/>
                    </a:lnTo>
                    <a:lnTo>
                      <a:pt x="657225" y="0"/>
                    </a:lnTo>
                    <a:lnTo>
                      <a:pt x="704850" y="66675"/>
                    </a:lnTo>
                    <a:lnTo>
                      <a:pt x="695325" y="133350"/>
                    </a:lnTo>
                    <a:lnTo>
                      <a:pt x="733425" y="200025"/>
                    </a:lnTo>
                    <a:lnTo>
                      <a:pt x="762000" y="200025"/>
                    </a:lnTo>
                    <a:lnTo>
                      <a:pt x="809625" y="228600"/>
                    </a:lnTo>
                    <a:lnTo>
                      <a:pt x="819150" y="257175"/>
                    </a:lnTo>
                    <a:lnTo>
                      <a:pt x="838200" y="295275"/>
                    </a:lnTo>
                    <a:lnTo>
                      <a:pt x="809625" y="371475"/>
                    </a:lnTo>
                    <a:lnTo>
                      <a:pt x="838200" y="428625"/>
                    </a:lnTo>
                    <a:lnTo>
                      <a:pt x="857250" y="447675"/>
                    </a:lnTo>
                    <a:lnTo>
                      <a:pt x="838200" y="466725"/>
                    </a:lnTo>
                    <a:lnTo>
                      <a:pt x="819150" y="466725"/>
                    </a:lnTo>
                    <a:lnTo>
                      <a:pt x="790575" y="457200"/>
                    </a:lnTo>
                    <a:lnTo>
                      <a:pt x="781050" y="485775"/>
                    </a:lnTo>
                    <a:lnTo>
                      <a:pt x="809625" y="523875"/>
                    </a:lnTo>
                    <a:lnTo>
                      <a:pt x="781050" y="600075"/>
                    </a:lnTo>
                    <a:lnTo>
                      <a:pt x="828675" y="609600"/>
                    </a:lnTo>
                    <a:lnTo>
                      <a:pt x="866775" y="714375"/>
                    </a:lnTo>
                    <a:lnTo>
                      <a:pt x="800100" y="771525"/>
                    </a:lnTo>
                    <a:lnTo>
                      <a:pt x="742950" y="771525"/>
                    </a:lnTo>
                    <a:lnTo>
                      <a:pt x="723900" y="790575"/>
                    </a:lnTo>
                    <a:lnTo>
                      <a:pt x="685800" y="790575"/>
                    </a:lnTo>
                    <a:lnTo>
                      <a:pt x="657225" y="771525"/>
                    </a:lnTo>
                    <a:lnTo>
                      <a:pt x="666750" y="752475"/>
                    </a:lnTo>
                    <a:lnTo>
                      <a:pt x="657225" y="733425"/>
                    </a:lnTo>
                    <a:lnTo>
                      <a:pt x="619125" y="809625"/>
                    </a:lnTo>
                    <a:lnTo>
                      <a:pt x="628650" y="847725"/>
                    </a:lnTo>
                    <a:lnTo>
                      <a:pt x="590550" y="857250"/>
                    </a:lnTo>
                    <a:lnTo>
                      <a:pt x="571500" y="838200"/>
                    </a:lnTo>
                    <a:lnTo>
                      <a:pt x="552450" y="857250"/>
                    </a:lnTo>
                    <a:lnTo>
                      <a:pt x="523875" y="828675"/>
                    </a:lnTo>
                    <a:lnTo>
                      <a:pt x="485775" y="866775"/>
                    </a:lnTo>
                    <a:lnTo>
                      <a:pt x="504825" y="885825"/>
                    </a:lnTo>
                    <a:lnTo>
                      <a:pt x="495300" y="914400"/>
                    </a:lnTo>
                    <a:lnTo>
                      <a:pt x="466725" y="904875"/>
                    </a:lnTo>
                    <a:lnTo>
                      <a:pt x="447675" y="914400"/>
                    </a:lnTo>
                    <a:lnTo>
                      <a:pt x="419100" y="895350"/>
                    </a:lnTo>
                    <a:lnTo>
                      <a:pt x="409575" y="866775"/>
                    </a:lnTo>
                    <a:lnTo>
                      <a:pt x="428625" y="857250"/>
                    </a:lnTo>
                    <a:lnTo>
                      <a:pt x="419100" y="828675"/>
                    </a:lnTo>
                    <a:lnTo>
                      <a:pt x="447675" y="828675"/>
                    </a:lnTo>
                    <a:lnTo>
                      <a:pt x="457200" y="809625"/>
                    </a:lnTo>
                    <a:lnTo>
                      <a:pt x="438150" y="790575"/>
                    </a:lnTo>
                    <a:lnTo>
                      <a:pt x="361950" y="781050"/>
                    </a:lnTo>
                    <a:lnTo>
                      <a:pt x="342900" y="809625"/>
                    </a:lnTo>
                    <a:lnTo>
                      <a:pt x="285750" y="838200"/>
                    </a:lnTo>
                    <a:lnTo>
                      <a:pt x="228600" y="838200"/>
                    </a:lnTo>
                    <a:lnTo>
                      <a:pt x="228600" y="809625"/>
                    </a:lnTo>
                    <a:lnTo>
                      <a:pt x="257175" y="790575"/>
                    </a:lnTo>
                    <a:lnTo>
                      <a:pt x="247650" y="752475"/>
                    </a:lnTo>
                    <a:lnTo>
                      <a:pt x="200025" y="723900"/>
                    </a:lnTo>
                    <a:lnTo>
                      <a:pt x="228600" y="657225"/>
                    </a:lnTo>
                    <a:lnTo>
                      <a:pt x="209550" y="619125"/>
                    </a:lnTo>
                    <a:lnTo>
                      <a:pt x="190500" y="676275"/>
                    </a:lnTo>
                    <a:lnTo>
                      <a:pt x="114300" y="676275"/>
                    </a:lnTo>
                    <a:lnTo>
                      <a:pt x="95250" y="590550"/>
                    </a:lnTo>
                    <a:lnTo>
                      <a:pt x="47625" y="590550"/>
                    </a:lnTo>
                    <a:lnTo>
                      <a:pt x="47625" y="561975"/>
                    </a:lnTo>
                    <a:lnTo>
                      <a:pt x="28575" y="561975"/>
                    </a:lnTo>
                    <a:lnTo>
                      <a:pt x="0" y="542925"/>
                    </a:lnTo>
                    <a:lnTo>
                      <a:pt x="95250" y="447675"/>
                    </a:lnTo>
                    <a:lnTo>
                      <a:pt x="161925" y="342900"/>
                    </a:lnTo>
                    <a:lnTo>
                      <a:pt x="180975" y="304800"/>
                    </a:lnTo>
                    <a:lnTo>
                      <a:pt x="200025" y="314325"/>
                    </a:lnTo>
                    <a:lnTo>
                      <a:pt x="219075" y="2667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64" name="kon3"/>
              <p:cNvSpPr/>
              <p:nvPr/>
            </p:nvSpPr>
            <p:spPr>
              <a:xfrm>
                <a:off x="492125" y="1765301"/>
                <a:ext cx="171451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171451" h="142876">
                    <a:moveTo>
                      <a:pt x="171450" y="76200"/>
                    </a:moveTo>
                    <a:lnTo>
                      <a:pt x="152400" y="19050"/>
                    </a:lnTo>
                    <a:lnTo>
                      <a:pt x="123825" y="28575"/>
                    </a:lnTo>
                    <a:lnTo>
                      <a:pt x="38100" y="0"/>
                    </a:lnTo>
                    <a:lnTo>
                      <a:pt x="28575" y="28575"/>
                    </a:lnTo>
                    <a:lnTo>
                      <a:pt x="0" y="57150"/>
                    </a:lnTo>
                    <a:lnTo>
                      <a:pt x="28575" y="66675"/>
                    </a:lnTo>
                    <a:lnTo>
                      <a:pt x="38100" y="95250"/>
                    </a:lnTo>
                    <a:lnTo>
                      <a:pt x="47625" y="142875"/>
                    </a:lnTo>
                    <a:lnTo>
                      <a:pt x="76200" y="123825"/>
                    </a:lnTo>
                    <a:lnTo>
                      <a:pt x="95250" y="9525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65" name="kon5"/>
              <p:cNvSpPr/>
              <p:nvPr/>
            </p:nvSpPr>
            <p:spPr>
              <a:xfrm>
                <a:off x="377825" y="1746251"/>
                <a:ext cx="285751" cy="295276"/>
              </a:xfrm>
              <a:custGeom>
                <a:avLst/>
                <a:gdLst/>
                <a:ahLst/>
                <a:cxnLst/>
                <a:rect l="0" t="0" r="0" b="0"/>
                <a:pathLst>
                  <a:path w="285751" h="295276">
                    <a:moveTo>
                      <a:pt x="123825" y="47625"/>
                    </a:moveTo>
                    <a:lnTo>
                      <a:pt x="133350" y="19050"/>
                    </a:lnTo>
                    <a:lnTo>
                      <a:pt x="104775" y="28575"/>
                    </a:lnTo>
                    <a:lnTo>
                      <a:pt x="66675" y="0"/>
                    </a:lnTo>
                    <a:lnTo>
                      <a:pt x="47625" y="38100"/>
                    </a:lnTo>
                    <a:lnTo>
                      <a:pt x="9525" y="28575"/>
                    </a:lnTo>
                    <a:lnTo>
                      <a:pt x="0" y="47625"/>
                    </a:lnTo>
                    <a:lnTo>
                      <a:pt x="38100" y="57150"/>
                    </a:lnTo>
                    <a:lnTo>
                      <a:pt x="57150" y="76200"/>
                    </a:lnTo>
                    <a:lnTo>
                      <a:pt x="47625" y="95250"/>
                    </a:lnTo>
                    <a:lnTo>
                      <a:pt x="47625" y="152400"/>
                    </a:lnTo>
                    <a:lnTo>
                      <a:pt x="66675" y="152400"/>
                    </a:lnTo>
                    <a:lnTo>
                      <a:pt x="133350" y="247650"/>
                    </a:lnTo>
                    <a:lnTo>
                      <a:pt x="171450" y="257175"/>
                    </a:lnTo>
                    <a:lnTo>
                      <a:pt x="190500" y="266700"/>
                    </a:lnTo>
                    <a:lnTo>
                      <a:pt x="200025" y="295275"/>
                    </a:lnTo>
                    <a:lnTo>
                      <a:pt x="228600" y="295275"/>
                    </a:lnTo>
                    <a:lnTo>
                      <a:pt x="228600" y="238125"/>
                    </a:lnTo>
                    <a:lnTo>
                      <a:pt x="276225" y="209550"/>
                    </a:lnTo>
                    <a:lnTo>
                      <a:pt x="285750" y="190500"/>
                    </a:lnTo>
                    <a:lnTo>
                      <a:pt x="257175" y="180975"/>
                    </a:lnTo>
                    <a:lnTo>
                      <a:pt x="238125" y="142875"/>
                    </a:lnTo>
                    <a:lnTo>
                      <a:pt x="219075" y="142875"/>
                    </a:lnTo>
                    <a:lnTo>
                      <a:pt x="190500" y="180975"/>
                    </a:lnTo>
                    <a:lnTo>
                      <a:pt x="142875" y="200025"/>
                    </a:lnTo>
                    <a:lnTo>
                      <a:pt x="152400" y="180975"/>
                    </a:lnTo>
                    <a:lnTo>
                      <a:pt x="133350" y="171450"/>
                    </a:lnTo>
                    <a:lnTo>
                      <a:pt x="123825" y="114300"/>
                    </a:lnTo>
                    <a:lnTo>
                      <a:pt x="95250" y="85725"/>
                    </a:lnTo>
                    <a:lnTo>
                      <a:pt x="104775" y="66675"/>
                    </a:lnTo>
                    <a:lnTo>
                      <a:pt x="85725" y="4762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66" name="kon7"/>
              <p:cNvSpPr/>
              <p:nvPr/>
            </p:nvSpPr>
            <p:spPr>
              <a:xfrm>
                <a:off x="625475" y="1860551"/>
                <a:ext cx="95251" cy="123826"/>
              </a:xfrm>
              <a:custGeom>
                <a:avLst/>
                <a:gdLst/>
                <a:ahLst/>
                <a:cxnLst/>
                <a:rect l="0" t="0" r="0" b="0"/>
                <a:pathLst>
                  <a:path w="95251" h="123826">
                    <a:moveTo>
                      <a:pt x="28575" y="0"/>
                    </a:moveTo>
                    <a:lnTo>
                      <a:pt x="0" y="19050"/>
                    </a:lnTo>
                    <a:lnTo>
                      <a:pt x="19050" y="57150"/>
                    </a:lnTo>
                    <a:lnTo>
                      <a:pt x="47625" y="66675"/>
                    </a:lnTo>
                    <a:lnTo>
                      <a:pt x="38100" y="123825"/>
                    </a:lnTo>
                    <a:lnTo>
                      <a:pt x="95250" y="95250"/>
                    </a:lnTo>
                    <a:lnTo>
                      <a:pt x="76200" y="47625"/>
                    </a:lnTo>
                    <a:lnTo>
                      <a:pt x="47625" y="38100"/>
                    </a:lnTo>
                    <a:lnTo>
                      <a:pt x="38100" y="1905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67" name="kon9"/>
              <p:cNvSpPr/>
              <p:nvPr/>
            </p:nvSpPr>
            <p:spPr>
              <a:xfrm>
                <a:off x="739775" y="2679701"/>
                <a:ext cx="533401" cy="533401"/>
              </a:xfrm>
              <a:custGeom>
                <a:avLst/>
                <a:gdLst/>
                <a:ahLst/>
                <a:cxnLst/>
                <a:rect l="0" t="0" r="0" b="0"/>
                <a:pathLst>
                  <a:path w="533401" h="533401">
                    <a:moveTo>
                      <a:pt x="409575" y="323850"/>
                    </a:moveTo>
                    <a:lnTo>
                      <a:pt x="476250" y="323850"/>
                    </a:lnTo>
                    <a:lnTo>
                      <a:pt x="514350" y="352425"/>
                    </a:lnTo>
                    <a:lnTo>
                      <a:pt x="495300" y="361950"/>
                    </a:lnTo>
                    <a:lnTo>
                      <a:pt x="495300" y="390525"/>
                    </a:lnTo>
                    <a:lnTo>
                      <a:pt x="476250" y="381000"/>
                    </a:lnTo>
                    <a:lnTo>
                      <a:pt x="438150" y="400050"/>
                    </a:lnTo>
                    <a:lnTo>
                      <a:pt x="466725" y="457200"/>
                    </a:lnTo>
                    <a:lnTo>
                      <a:pt x="495300" y="457200"/>
                    </a:lnTo>
                    <a:lnTo>
                      <a:pt x="504825" y="476250"/>
                    </a:lnTo>
                    <a:lnTo>
                      <a:pt x="533400" y="495300"/>
                    </a:lnTo>
                    <a:lnTo>
                      <a:pt x="523875" y="514350"/>
                    </a:lnTo>
                    <a:lnTo>
                      <a:pt x="523875" y="533400"/>
                    </a:lnTo>
                    <a:lnTo>
                      <a:pt x="485775" y="485775"/>
                    </a:lnTo>
                    <a:lnTo>
                      <a:pt x="466725" y="476250"/>
                    </a:lnTo>
                    <a:lnTo>
                      <a:pt x="466725" y="523875"/>
                    </a:lnTo>
                    <a:lnTo>
                      <a:pt x="428625" y="504825"/>
                    </a:lnTo>
                    <a:lnTo>
                      <a:pt x="409575" y="485775"/>
                    </a:lnTo>
                    <a:lnTo>
                      <a:pt x="381000" y="457200"/>
                    </a:lnTo>
                    <a:lnTo>
                      <a:pt x="390525" y="447675"/>
                    </a:lnTo>
                    <a:lnTo>
                      <a:pt x="381000" y="428625"/>
                    </a:lnTo>
                    <a:lnTo>
                      <a:pt x="352425" y="447675"/>
                    </a:lnTo>
                    <a:lnTo>
                      <a:pt x="323850" y="447675"/>
                    </a:lnTo>
                    <a:lnTo>
                      <a:pt x="276225" y="419100"/>
                    </a:lnTo>
                    <a:lnTo>
                      <a:pt x="228600" y="476250"/>
                    </a:lnTo>
                    <a:lnTo>
                      <a:pt x="219075" y="504825"/>
                    </a:lnTo>
                    <a:lnTo>
                      <a:pt x="200025" y="504825"/>
                    </a:lnTo>
                    <a:lnTo>
                      <a:pt x="190500" y="523875"/>
                    </a:lnTo>
                    <a:lnTo>
                      <a:pt x="142875" y="504825"/>
                    </a:lnTo>
                    <a:lnTo>
                      <a:pt x="171450" y="457200"/>
                    </a:lnTo>
                    <a:lnTo>
                      <a:pt x="171450" y="428625"/>
                    </a:lnTo>
                    <a:lnTo>
                      <a:pt x="219075" y="419100"/>
                    </a:lnTo>
                    <a:lnTo>
                      <a:pt x="142875" y="400050"/>
                    </a:lnTo>
                    <a:lnTo>
                      <a:pt x="85725" y="371475"/>
                    </a:lnTo>
                    <a:lnTo>
                      <a:pt x="47625" y="371475"/>
                    </a:lnTo>
                    <a:lnTo>
                      <a:pt x="57150" y="342900"/>
                    </a:lnTo>
                    <a:lnTo>
                      <a:pt x="38100" y="342900"/>
                    </a:lnTo>
                    <a:lnTo>
                      <a:pt x="38100" y="314325"/>
                    </a:lnTo>
                    <a:lnTo>
                      <a:pt x="57150" y="314325"/>
                    </a:lnTo>
                    <a:lnTo>
                      <a:pt x="47625" y="285750"/>
                    </a:lnTo>
                    <a:lnTo>
                      <a:pt x="47625" y="247650"/>
                    </a:lnTo>
                    <a:lnTo>
                      <a:pt x="9525" y="228600"/>
                    </a:lnTo>
                    <a:lnTo>
                      <a:pt x="9525" y="209550"/>
                    </a:lnTo>
                    <a:lnTo>
                      <a:pt x="47625" y="219075"/>
                    </a:lnTo>
                    <a:lnTo>
                      <a:pt x="19050" y="200025"/>
                    </a:lnTo>
                    <a:lnTo>
                      <a:pt x="38100" y="180975"/>
                    </a:lnTo>
                    <a:lnTo>
                      <a:pt x="28575" y="161925"/>
                    </a:lnTo>
                    <a:lnTo>
                      <a:pt x="0" y="133350"/>
                    </a:lnTo>
                    <a:lnTo>
                      <a:pt x="0" y="104775"/>
                    </a:lnTo>
                    <a:lnTo>
                      <a:pt x="38100" y="104775"/>
                    </a:lnTo>
                    <a:lnTo>
                      <a:pt x="47625" y="123825"/>
                    </a:lnTo>
                    <a:lnTo>
                      <a:pt x="76200" y="114300"/>
                    </a:lnTo>
                    <a:lnTo>
                      <a:pt x="95250" y="95250"/>
                    </a:lnTo>
                    <a:lnTo>
                      <a:pt x="142875" y="104775"/>
                    </a:lnTo>
                    <a:lnTo>
                      <a:pt x="171450" y="85725"/>
                    </a:lnTo>
                    <a:lnTo>
                      <a:pt x="200025" y="104775"/>
                    </a:lnTo>
                    <a:lnTo>
                      <a:pt x="209550" y="85725"/>
                    </a:lnTo>
                    <a:lnTo>
                      <a:pt x="190500" y="66675"/>
                    </a:lnTo>
                    <a:lnTo>
                      <a:pt x="190500" y="38100"/>
                    </a:lnTo>
                    <a:lnTo>
                      <a:pt x="152400" y="28575"/>
                    </a:lnTo>
                    <a:lnTo>
                      <a:pt x="152400" y="9525"/>
                    </a:lnTo>
                    <a:lnTo>
                      <a:pt x="190500" y="0"/>
                    </a:lnTo>
                    <a:lnTo>
                      <a:pt x="219075" y="9525"/>
                    </a:lnTo>
                    <a:lnTo>
                      <a:pt x="266700" y="9525"/>
                    </a:lnTo>
                    <a:lnTo>
                      <a:pt x="276225" y="38100"/>
                    </a:lnTo>
                    <a:lnTo>
                      <a:pt x="295275" y="38100"/>
                    </a:lnTo>
                    <a:lnTo>
                      <a:pt x="314325" y="28575"/>
                    </a:lnTo>
                    <a:lnTo>
                      <a:pt x="323850" y="9525"/>
                    </a:lnTo>
                    <a:lnTo>
                      <a:pt x="352425" y="19050"/>
                    </a:lnTo>
                    <a:lnTo>
                      <a:pt x="342900" y="76200"/>
                    </a:lnTo>
                    <a:lnTo>
                      <a:pt x="371475" y="66675"/>
                    </a:lnTo>
                    <a:lnTo>
                      <a:pt x="381000" y="85725"/>
                    </a:lnTo>
                    <a:lnTo>
                      <a:pt x="361950" y="171450"/>
                    </a:lnTo>
                    <a:lnTo>
                      <a:pt x="390525" y="180975"/>
                    </a:lnTo>
                    <a:lnTo>
                      <a:pt x="390525" y="209550"/>
                    </a:lnTo>
                    <a:lnTo>
                      <a:pt x="371475" y="266700"/>
                    </a:lnTo>
                    <a:lnTo>
                      <a:pt x="390525" y="276225"/>
                    </a:lnTo>
                    <a:lnTo>
                      <a:pt x="419100" y="247650"/>
                    </a:lnTo>
                    <a:lnTo>
                      <a:pt x="438150" y="247650"/>
                    </a:lnTo>
                    <a:lnTo>
                      <a:pt x="428625" y="276225"/>
                    </a:lnTo>
                    <a:lnTo>
                      <a:pt x="390525" y="3048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68" name="kon11"/>
              <p:cNvSpPr/>
              <p:nvPr/>
            </p:nvSpPr>
            <p:spPr>
              <a:xfrm>
                <a:off x="501650" y="2184401"/>
                <a:ext cx="504826" cy="1171576"/>
              </a:xfrm>
              <a:custGeom>
                <a:avLst/>
                <a:gdLst/>
                <a:ahLst/>
                <a:cxnLst/>
                <a:rect l="0" t="0" r="0" b="0"/>
                <a:pathLst>
                  <a:path w="504826" h="1171576">
                    <a:moveTo>
                      <a:pt x="76200" y="304800"/>
                    </a:moveTo>
                    <a:lnTo>
                      <a:pt x="19050" y="276225"/>
                    </a:lnTo>
                    <a:lnTo>
                      <a:pt x="28575" y="200025"/>
                    </a:lnTo>
                    <a:lnTo>
                      <a:pt x="0" y="190500"/>
                    </a:lnTo>
                    <a:lnTo>
                      <a:pt x="19050" y="171450"/>
                    </a:lnTo>
                    <a:lnTo>
                      <a:pt x="28575" y="152400"/>
                    </a:lnTo>
                    <a:lnTo>
                      <a:pt x="0" y="114300"/>
                    </a:lnTo>
                    <a:lnTo>
                      <a:pt x="47625" y="114300"/>
                    </a:lnTo>
                    <a:lnTo>
                      <a:pt x="57150" y="76200"/>
                    </a:lnTo>
                    <a:lnTo>
                      <a:pt x="0" y="47625"/>
                    </a:lnTo>
                    <a:lnTo>
                      <a:pt x="47625" y="47625"/>
                    </a:lnTo>
                    <a:lnTo>
                      <a:pt x="47625" y="28575"/>
                    </a:lnTo>
                    <a:lnTo>
                      <a:pt x="9525" y="0"/>
                    </a:lnTo>
                    <a:lnTo>
                      <a:pt x="47625" y="0"/>
                    </a:lnTo>
                    <a:lnTo>
                      <a:pt x="104775" y="28575"/>
                    </a:lnTo>
                    <a:lnTo>
                      <a:pt x="123825" y="85725"/>
                    </a:lnTo>
                    <a:lnTo>
                      <a:pt x="190500" y="152400"/>
                    </a:lnTo>
                    <a:lnTo>
                      <a:pt x="285750" y="171450"/>
                    </a:lnTo>
                    <a:lnTo>
                      <a:pt x="342900" y="190500"/>
                    </a:lnTo>
                    <a:lnTo>
                      <a:pt x="371475" y="209550"/>
                    </a:lnTo>
                    <a:lnTo>
                      <a:pt x="400050" y="266700"/>
                    </a:lnTo>
                    <a:lnTo>
                      <a:pt x="438150" y="333375"/>
                    </a:lnTo>
                    <a:lnTo>
                      <a:pt x="428625" y="361950"/>
                    </a:lnTo>
                    <a:lnTo>
                      <a:pt x="447675" y="361950"/>
                    </a:lnTo>
                    <a:lnTo>
                      <a:pt x="447675" y="428625"/>
                    </a:lnTo>
                    <a:lnTo>
                      <a:pt x="466725" y="466725"/>
                    </a:lnTo>
                    <a:lnTo>
                      <a:pt x="504825" y="504825"/>
                    </a:lnTo>
                    <a:lnTo>
                      <a:pt x="457200" y="504825"/>
                    </a:lnTo>
                    <a:lnTo>
                      <a:pt x="428625" y="495300"/>
                    </a:lnTo>
                    <a:lnTo>
                      <a:pt x="390525" y="504825"/>
                    </a:lnTo>
                    <a:lnTo>
                      <a:pt x="390525" y="523875"/>
                    </a:lnTo>
                    <a:lnTo>
                      <a:pt x="428625" y="533400"/>
                    </a:lnTo>
                    <a:lnTo>
                      <a:pt x="428625" y="561975"/>
                    </a:lnTo>
                    <a:lnTo>
                      <a:pt x="447675" y="581025"/>
                    </a:lnTo>
                    <a:lnTo>
                      <a:pt x="438150" y="600075"/>
                    </a:lnTo>
                    <a:lnTo>
                      <a:pt x="409575" y="581025"/>
                    </a:lnTo>
                    <a:lnTo>
                      <a:pt x="381000" y="600075"/>
                    </a:lnTo>
                    <a:lnTo>
                      <a:pt x="333375" y="590550"/>
                    </a:lnTo>
                    <a:lnTo>
                      <a:pt x="314325" y="609600"/>
                    </a:lnTo>
                    <a:lnTo>
                      <a:pt x="285750" y="619125"/>
                    </a:lnTo>
                    <a:lnTo>
                      <a:pt x="276225" y="600075"/>
                    </a:lnTo>
                    <a:lnTo>
                      <a:pt x="238125" y="600075"/>
                    </a:lnTo>
                    <a:lnTo>
                      <a:pt x="238125" y="628650"/>
                    </a:lnTo>
                    <a:lnTo>
                      <a:pt x="266700" y="657225"/>
                    </a:lnTo>
                    <a:lnTo>
                      <a:pt x="276225" y="676275"/>
                    </a:lnTo>
                    <a:lnTo>
                      <a:pt x="257175" y="695325"/>
                    </a:lnTo>
                    <a:lnTo>
                      <a:pt x="285750" y="714375"/>
                    </a:lnTo>
                    <a:lnTo>
                      <a:pt x="247650" y="704850"/>
                    </a:lnTo>
                    <a:lnTo>
                      <a:pt x="247650" y="723900"/>
                    </a:lnTo>
                    <a:lnTo>
                      <a:pt x="285750" y="742950"/>
                    </a:lnTo>
                    <a:lnTo>
                      <a:pt x="285750" y="781050"/>
                    </a:lnTo>
                    <a:lnTo>
                      <a:pt x="295275" y="809625"/>
                    </a:lnTo>
                    <a:lnTo>
                      <a:pt x="276225" y="809625"/>
                    </a:lnTo>
                    <a:lnTo>
                      <a:pt x="276225" y="838200"/>
                    </a:lnTo>
                    <a:lnTo>
                      <a:pt x="295275" y="838200"/>
                    </a:lnTo>
                    <a:lnTo>
                      <a:pt x="285750" y="866775"/>
                    </a:lnTo>
                    <a:lnTo>
                      <a:pt x="323850" y="866775"/>
                    </a:lnTo>
                    <a:lnTo>
                      <a:pt x="381000" y="895350"/>
                    </a:lnTo>
                    <a:lnTo>
                      <a:pt x="457200" y="914400"/>
                    </a:lnTo>
                    <a:lnTo>
                      <a:pt x="409575" y="923925"/>
                    </a:lnTo>
                    <a:lnTo>
                      <a:pt x="371475" y="981075"/>
                    </a:lnTo>
                    <a:lnTo>
                      <a:pt x="342900" y="971550"/>
                    </a:lnTo>
                    <a:lnTo>
                      <a:pt x="323850" y="1085850"/>
                    </a:lnTo>
                    <a:lnTo>
                      <a:pt x="295275" y="1123950"/>
                    </a:lnTo>
                    <a:lnTo>
                      <a:pt x="295275" y="1171575"/>
                    </a:lnTo>
                    <a:lnTo>
                      <a:pt x="257175" y="1152525"/>
                    </a:lnTo>
                    <a:lnTo>
                      <a:pt x="247650" y="1123950"/>
                    </a:lnTo>
                    <a:lnTo>
                      <a:pt x="219075" y="1123950"/>
                    </a:lnTo>
                    <a:lnTo>
                      <a:pt x="219075" y="1066800"/>
                    </a:lnTo>
                    <a:lnTo>
                      <a:pt x="200025" y="1047750"/>
                    </a:lnTo>
                    <a:lnTo>
                      <a:pt x="219075" y="1009650"/>
                    </a:lnTo>
                    <a:lnTo>
                      <a:pt x="200025" y="990600"/>
                    </a:lnTo>
                    <a:lnTo>
                      <a:pt x="200025" y="952500"/>
                    </a:lnTo>
                    <a:lnTo>
                      <a:pt x="180975" y="933450"/>
                    </a:lnTo>
                    <a:lnTo>
                      <a:pt x="190500" y="895350"/>
                    </a:lnTo>
                    <a:lnTo>
                      <a:pt x="152400" y="809625"/>
                    </a:lnTo>
                    <a:lnTo>
                      <a:pt x="142875" y="771525"/>
                    </a:lnTo>
                    <a:lnTo>
                      <a:pt x="152400" y="695325"/>
                    </a:lnTo>
                    <a:lnTo>
                      <a:pt x="133350" y="685800"/>
                    </a:lnTo>
                    <a:lnTo>
                      <a:pt x="123825" y="600075"/>
                    </a:lnTo>
                    <a:lnTo>
                      <a:pt x="85725" y="581025"/>
                    </a:lnTo>
                    <a:lnTo>
                      <a:pt x="66675" y="533400"/>
                    </a:lnTo>
                    <a:lnTo>
                      <a:pt x="76200" y="514350"/>
                    </a:lnTo>
                    <a:lnTo>
                      <a:pt x="57150" y="495300"/>
                    </a:lnTo>
                    <a:lnTo>
                      <a:pt x="57150" y="466725"/>
                    </a:lnTo>
                    <a:lnTo>
                      <a:pt x="47625" y="447675"/>
                    </a:lnTo>
                    <a:lnTo>
                      <a:pt x="66675" y="428625"/>
                    </a:lnTo>
                    <a:lnTo>
                      <a:pt x="57150" y="39052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69" name="kon13"/>
              <p:cNvSpPr/>
              <p:nvPr/>
            </p:nvSpPr>
            <p:spPr>
              <a:xfrm>
                <a:off x="301625" y="3098801"/>
                <a:ext cx="1047751" cy="1647826"/>
              </a:xfrm>
              <a:custGeom>
                <a:avLst/>
                <a:gdLst/>
                <a:ahLst/>
                <a:cxnLst/>
                <a:rect l="0" t="0" r="0" b="0"/>
                <a:pathLst>
                  <a:path w="1047751" h="1647826">
                    <a:moveTo>
                      <a:pt x="800100" y="476250"/>
                    </a:moveTo>
                    <a:lnTo>
                      <a:pt x="762000" y="476250"/>
                    </a:lnTo>
                    <a:lnTo>
                      <a:pt x="800100" y="495300"/>
                    </a:lnTo>
                    <a:lnTo>
                      <a:pt x="847725" y="504825"/>
                    </a:lnTo>
                    <a:lnTo>
                      <a:pt x="857250" y="533400"/>
                    </a:lnTo>
                    <a:lnTo>
                      <a:pt x="828675" y="542925"/>
                    </a:lnTo>
                    <a:lnTo>
                      <a:pt x="885825" y="561975"/>
                    </a:lnTo>
                    <a:lnTo>
                      <a:pt x="857250" y="581025"/>
                    </a:lnTo>
                    <a:lnTo>
                      <a:pt x="866775" y="600075"/>
                    </a:lnTo>
                    <a:lnTo>
                      <a:pt x="857250" y="628650"/>
                    </a:lnTo>
                    <a:lnTo>
                      <a:pt x="857250" y="666750"/>
                    </a:lnTo>
                    <a:lnTo>
                      <a:pt x="838200" y="704850"/>
                    </a:lnTo>
                    <a:lnTo>
                      <a:pt x="895350" y="723900"/>
                    </a:lnTo>
                    <a:lnTo>
                      <a:pt x="857250" y="781050"/>
                    </a:lnTo>
                    <a:lnTo>
                      <a:pt x="790575" y="857250"/>
                    </a:lnTo>
                    <a:lnTo>
                      <a:pt x="809625" y="866775"/>
                    </a:lnTo>
                    <a:lnTo>
                      <a:pt x="828675" y="895350"/>
                    </a:lnTo>
                    <a:lnTo>
                      <a:pt x="809625" y="942975"/>
                    </a:lnTo>
                    <a:lnTo>
                      <a:pt x="838200" y="942975"/>
                    </a:lnTo>
                    <a:lnTo>
                      <a:pt x="857250" y="990600"/>
                    </a:lnTo>
                    <a:lnTo>
                      <a:pt x="914400" y="1009650"/>
                    </a:lnTo>
                    <a:lnTo>
                      <a:pt x="904875" y="1038225"/>
                    </a:lnTo>
                    <a:lnTo>
                      <a:pt x="885825" y="1038225"/>
                    </a:lnTo>
                    <a:lnTo>
                      <a:pt x="876300" y="1066800"/>
                    </a:lnTo>
                    <a:lnTo>
                      <a:pt x="857250" y="1028700"/>
                    </a:lnTo>
                    <a:lnTo>
                      <a:pt x="838200" y="1047750"/>
                    </a:lnTo>
                    <a:lnTo>
                      <a:pt x="809625" y="1047750"/>
                    </a:lnTo>
                    <a:lnTo>
                      <a:pt x="819150" y="1114425"/>
                    </a:lnTo>
                    <a:lnTo>
                      <a:pt x="800100" y="1123950"/>
                    </a:lnTo>
                    <a:lnTo>
                      <a:pt x="762000" y="1123950"/>
                    </a:lnTo>
                    <a:lnTo>
                      <a:pt x="771525" y="1152525"/>
                    </a:lnTo>
                    <a:lnTo>
                      <a:pt x="800100" y="1171575"/>
                    </a:lnTo>
                    <a:lnTo>
                      <a:pt x="790575" y="1190625"/>
                    </a:lnTo>
                    <a:lnTo>
                      <a:pt x="771525" y="1181100"/>
                    </a:lnTo>
                    <a:lnTo>
                      <a:pt x="752475" y="1200150"/>
                    </a:lnTo>
                    <a:lnTo>
                      <a:pt x="733425" y="1200150"/>
                    </a:lnTo>
                    <a:lnTo>
                      <a:pt x="742950" y="1247775"/>
                    </a:lnTo>
                    <a:lnTo>
                      <a:pt x="771525" y="1247775"/>
                    </a:lnTo>
                    <a:lnTo>
                      <a:pt x="781050" y="1266825"/>
                    </a:lnTo>
                    <a:lnTo>
                      <a:pt x="723900" y="1285875"/>
                    </a:lnTo>
                    <a:lnTo>
                      <a:pt x="723900" y="1314450"/>
                    </a:lnTo>
                    <a:lnTo>
                      <a:pt x="695325" y="1314450"/>
                    </a:lnTo>
                    <a:lnTo>
                      <a:pt x="685800" y="1362075"/>
                    </a:lnTo>
                    <a:lnTo>
                      <a:pt x="695325" y="1419225"/>
                    </a:lnTo>
                    <a:lnTo>
                      <a:pt x="666750" y="1409700"/>
                    </a:lnTo>
                    <a:lnTo>
                      <a:pt x="666750" y="1438275"/>
                    </a:lnTo>
                    <a:lnTo>
                      <a:pt x="647700" y="1466850"/>
                    </a:lnTo>
                    <a:lnTo>
                      <a:pt x="628650" y="1447800"/>
                    </a:lnTo>
                    <a:lnTo>
                      <a:pt x="609600" y="1495425"/>
                    </a:lnTo>
                    <a:lnTo>
                      <a:pt x="571500" y="1485900"/>
                    </a:lnTo>
                    <a:lnTo>
                      <a:pt x="552450" y="1524000"/>
                    </a:lnTo>
                    <a:lnTo>
                      <a:pt x="581025" y="1533525"/>
                    </a:lnTo>
                    <a:lnTo>
                      <a:pt x="523875" y="1562100"/>
                    </a:lnTo>
                    <a:lnTo>
                      <a:pt x="504825" y="1543050"/>
                    </a:lnTo>
                    <a:lnTo>
                      <a:pt x="504825" y="1581150"/>
                    </a:lnTo>
                    <a:lnTo>
                      <a:pt x="457200" y="1581150"/>
                    </a:lnTo>
                    <a:lnTo>
                      <a:pt x="485775" y="1600200"/>
                    </a:lnTo>
                    <a:lnTo>
                      <a:pt x="438150" y="1647825"/>
                    </a:lnTo>
                    <a:lnTo>
                      <a:pt x="428625" y="1609725"/>
                    </a:lnTo>
                    <a:lnTo>
                      <a:pt x="361950" y="1504950"/>
                    </a:lnTo>
                    <a:lnTo>
                      <a:pt x="333375" y="1495425"/>
                    </a:lnTo>
                    <a:lnTo>
                      <a:pt x="323850" y="1466850"/>
                    </a:lnTo>
                    <a:lnTo>
                      <a:pt x="180975" y="1381125"/>
                    </a:lnTo>
                    <a:lnTo>
                      <a:pt x="152400" y="1352550"/>
                    </a:lnTo>
                    <a:lnTo>
                      <a:pt x="133350" y="1304925"/>
                    </a:lnTo>
                    <a:lnTo>
                      <a:pt x="19050" y="1295400"/>
                    </a:lnTo>
                    <a:lnTo>
                      <a:pt x="0" y="1266825"/>
                    </a:lnTo>
                    <a:lnTo>
                      <a:pt x="0" y="1228725"/>
                    </a:lnTo>
                    <a:lnTo>
                      <a:pt x="47625" y="1162050"/>
                    </a:lnTo>
                    <a:lnTo>
                      <a:pt x="47625" y="1123950"/>
                    </a:lnTo>
                    <a:lnTo>
                      <a:pt x="28575" y="1104900"/>
                    </a:lnTo>
                    <a:lnTo>
                      <a:pt x="28575" y="1000125"/>
                    </a:lnTo>
                    <a:lnTo>
                      <a:pt x="9525" y="981075"/>
                    </a:lnTo>
                    <a:lnTo>
                      <a:pt x="28575" y="952500"/>
                    </a:lnTo>
                    <a:lnTo>
                      <a:pt x="57150" y="952500"/>
                    </a:lnTo>
                    <a:lnTo>
                      <a:pt x="66675" y="933450"/>
                    </a:lnTo>
                    <a:lnTo>
                      <a:pt x="114300" y="904875"/>
                    </a:lnTo>
                    <a:lnTo>
                      <a:pt x="228600" y="828675"/>
                    </a:lnTo>
                    <a:lnTo>
                      <a:pt x="266700" y="781050"/>
                    </a:lnTo>
                    <a:lnTo>
                      <a:pt x="295275" y="752475"/>
                    </a:lnTo>
                    <a:lnTo>
                      <a:pt x="333375" y="676275"/>
                    </a:lnTo>
                    <a:lnTo>
                      <a:pt x="361950" y="533400"/>
                    </a:lnTo>
                    <a:lnTo>
                      <a:pt x="333375" y="457200"/>
                    </a:lnTo>
                    <a:lnTo>
                      <a:pt x="352425" y="390525"/>
                    </a:lnTo>
                    <a:lnTo>
                      <a:pt x="390525" y="361950"/>
                    </a:lnTo>
                    <a:lnTo>
                      <a:pt x="409575" y="323850"/>
                    </a:lnTo>
                    <a:lnTo>
                      <a:pt x="438150" y="276225"/>
                    </a:lnTo>
                    <a:lnTo>
                      <a:pt x="457200" y="238125"/>
                    </a:lnTo>
                    <a:lnTo>
                      <a:pt x="495300" y="257175"/>
                    </a:lnTo>
                    <a:lnTo>
                      <a:pt x="495300" y="209550"/>
                    </a:lnTo>
                    <a:lnTo>
                      <a:pt x="523875" y="171450"/>
                    </a:lnTo>
                    <a:lnTo>
                      <a:pt x="542925" y="57150"/>
                    </a:lnTo>
                    <a:lnTo>
                      <a:pt x="571500" y="66675"/>
                    </a:lnTo>
                    <a:lnTo>
                      <a:pt x="609600" y="9525"/>
                    </a:lnTo>
                    <a:lnTo>
                      <a:pt x="609600" y="38100"/>
                    </a:lnTo>
                    <a:lnTo>
                      <a:pt x="581025" y="85725"/>
                    </a:lnTo>
                    <a:lnTo>
                      <a:pt x="628650" y="104775"/>
                    </a:lnTo>
                    <a:lnTo>
                      <a:pt x="638175" y="85725"/>
                    </a:lnTo>
                    <a:lnTo>
                      <a:pt x="657225" y="85725"/>
                    </a:lnTo>
                    <a:lnTo>
                      <a:pt x="666750" y="57150"/>
                    </a:lnTo>
                    <a:lnTo>
                      <a:pt x="714375" y="0"/>
                    </a:lnTo>
                    <a:lnTo>
                      <a:pt x="762000" y="28575"/>
                    </a:lnTo>
                    <a:lnTo>
                      <a:pt x="790575" y="28575"/>
                    </a:lnTo>
                    <a:lnTo>
                      <a:pt x="819150" y="9525"/>
                    </a:lnTo>
                    <a:lnTo>
                      <a:pt x="828675" y="28575"/>
                    </a:lnTo>
                    <a:lnTo>
                      <a:pt x="819150" y="38100"/>
                    </a:lnTo>
                    <a:lnTo>
                      <a:pt x="866775" y="85725"/>
                    </a:lnTo>
                    <a:lnTo>
                      <a:pt x="904875" y="104775"/>
                    </a:lnTo>
                    <a:lnTo>
                      <a:pt x="904875" y="57150"/>
                    </a:lnTo>
                    <a:lnTo>
                      <a:pt x="923925" y="66675"/>
                    </a:lnTo>
                    <a:lnTo>
                      <a:pt x="962025" y="114300"/>
                    </a:lnTo>
                    <a:lnTo>
                      <a:pt x="1009650" y="104775"/>
                    </a:lnTo>
                    <a:lnTo>
                      <a:pt x="1009650" y="123825"/>
                    </a:lnTo>
                    <a:lnTo>
                      <a:pt x="1047750" y="133350"/>
                    </a:lnTo>
                    <a:lnTo>
                      <a:pt x="1047750" y="161925"/>
                    </a:lnTo>
                    <a:lnTo>
                      <a:pt x="1038225" y="200025"/>
                    </a:lnTo>
                    <a:lnTo>
                      <a:pt x="1028700" y="228600"/>
                    </a:lnTo>
                    <a:lnTo>
                      <a:pt x="1028700" y="285750"/>
                    </a:lnTo>
                    <a:lnTo>
                      <a:pt x="962025" y="323850"/>
                    </a:lnTo>
                    <a:lnTo>
                      <a:pt x="923925" y="295275"/>
                    </a:lnTo>
                    <a:lnTo>
                      <a:pt x="923925" y="276225"/>
                    </a:lnTo>
                    <a:lnTo>
                      <a:pt x="914400" y="257175"/>
                    </a:lnTo>
                    <a:lnTo>
                      <a:pt x="895350" y="257175"/>
                    </a:lnTo>
                    <a:lnTo>
                      <a:pt x="885825" y="228600"/>
                    </a:lnTo>
                    <a:lnTo>
                      <a:pt x="828675" y="228600"/>
                    </a:lnTo>
                    <a:lnTo>
                      <a:pt x="809625" y="219075"/>
                    </a:lnTo>
                    <a:lnTo>
                      <a:pt x="819150" y="247650"/>
                    </a:lnTo>
                    <a:lnTo>
                      <a:pt x="809625" y="219075"/>
                    </a:lnTo>
                    <a:lnTo>
                      <a:pt x="828675" y="228600"/>
                    </a:lnTo>
                    <a:lnTo>
                      <a:pt x="828675" y="276225"/>
                    </a:lnTo>
                    <a:lnTo>
                      <a:pt x="800100" y="304800"/>
                    </a:lnTo>
                    <a:lnTo>
                      <a:pt x="838200" y="381000"/>
                    </a:lnTo>
                    <a:lnTo>
                      <a:pt x="828675" y="400050"/>
                    </a:lnTo>
                    <a:lnTo>
                      <a:pt x="800100" y="371475"/>
                    </a:lnTo>
                    <a:lnTo>
                      <a:pt x="800100" y="400050"/>
                    </a:lnTo>
                    <a:lnTo>
                      <a:pt x="781050" y="400050"/>
                    </a:lnTo>
                    <a:lnTo>
                      <a:pt x="800100" y="43815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0" name="kon15"/>
              <p:cNvSpPr/>
              <p:nvPr/>
            </p:nvSpPr>
            <p:spPr>
              <a:xfrm>
                <a:off x="1063625" y="3298826"/>
                <a:ext cx="771526" cy="733426"/>
              </a:xfrm>
              <a:custGeom>
                <a:avLst/>
                <a:gdLst/>
                <a:ahLst/>
                <a:cxnLst/>
                <a:rect l="0" t="0" r="0" b="0"/>
                <a:pathLst>
                  <a:path w="771526" h="733426">
                    <a:moveTo>
                      <a:pt x="95250" y="333375"/>
                    </a:moveTo>
                    <a:lnTo>
                      <a:pt x="85725" y="304800"/>
                    </a:lnTo>
                    <a:lnTo>
                      <a:pt x="38100" y="295275"/>
                    </a:lnTo>
                    <a:lnTo>
                      <a:pt x="0" y="276225"/>
                    </a:lnTo>
                    <a:lnTo>
                      <a:pt x="38100" y="276225"/>
                    </a:lnTo>
                    <a:lnTo>
                      <a:pt x="38100" y="238125"/>
                    </a:lnTo>
                    <a:lnTo>
                      <a:pt x="19050" y="200025"/>
                    </a:lnTo>
                    <a:lnTo>
                      <a:pt x="38100" y="200025"/>
                    </a:lnTo>
                    <a:lnTo>
                      <a:pt x="38100" y="171450"/>
                    </a:lnTo>
                    <a:lnTo>
                      <a:pt x="66675" y="200025"/>
                    </a:lnTo>
                    <a:lnTo>
                      <a:pt x="76200" y="180975"/>
                    </a:lnTo>
                    <a:lnTo>
                      <a:pt x="38100" y="104775"/>
                    </a:lnTo>
                    <a:lnTo>
                      <a:pt x="66675" y="76200"/>
                    </a:lnTo>
                    <a:lnTo>
                      <a:pt x="66675" y="28575"/>
                    </a:lnTo>
                    <a:lnTo>
                      <a:pt x="123825" y="28575"/>
                    </a:lnTo>
                    <a:lnTo>
                      <a:pt x="133350" y="57150"/>
                    </a:lnTo>
                    <a:lnTo>
                      <a:pt x="152400" y="57150"/>
                    </a:lnTo>
                    <a:lnTo>
                      <a:pt x="161925" y="76200"/>
                    </a:lnTo>
                    <a:lnTo>
                      <a:pt x="161925" y="95250"/>
                    </a:lnTo>
                    <a:lnTo>
                      <a:pt x="200025" y="123825"/>
                    </a:lnTo>
                    <a:lnTo>
                      <a:pt x="266700" y="85725"/>
                    </a:lnTo>
                    <a:lnTo>
                      <a:pt x="276225" y="85725"/>
                    </a:lnTo>
                    <a:lnTo>
                      <a:pt x="276225" y="85725"/>
                    </a:lnTo>
                    <a:lnTo>
                      <a:pt x="285750" y="85725"/>
                    </a:lnTo>
                    <a:lnTo>
                      <a:pt x="323850" y="85725"/>
                    </a:lnTo>
                    <a:lnTo>
                      <a:pt x="371475" y="66675"/>
                    </a:lnTo>
                    <a:lnTo>
                      <a:pt x="400050" y="76200"/>
                    </a:lnTo>
                    <a:lnTo>
                      <a:pt x="400050" y="47625"/>
                    </a:lnTo>
                    <a:lnTo>
                      <a:pt x="438150" y="47625"/>
                    </a:lnTo>
                    <a:lnTo>
                      <a:pt x="466725" y="0"/>
                    </a:lnTo>
                    <a:lnTo>
                      <a:pt x="485775" y="0"/>
                    </a:lnTo>
                    <a:lnTo>
                      <a:pt x="466725" y="38100"/>
                    </a:lnTo>
                    <a:lnTo>
                      <a:pt x="485775" y="57150"/>
                    </a:lnTo>
                    <a:lnTo>
                      <a:pt x="504825" y="19050"/>
                    </a:lnTo>
                    <a:lnTo>
                      <a:pt x="504825" y="47625"/>
                    </a:lnTo>
                    <a:lnTo>
                      <a:pt x="542925" y="47625"/>
                    </a:lnTo>
                    <a:lnTo>
                      <a:pt x="552450" y="66675"/>
                    </a:lnTo>
                    <a:lnTo>
                      <a:pt x="581025" y="123825"/>
                    </a:lnTo>
                    <a:lnTo>
                      <a:pt x="552450" y="180975"/>
                    </a:lnTo>
                    <a:lnTo>
                      <a:pt x="523875" y="190500"/>
                    </a:lnTo>
                    <a:lnTo>
                      <a:pt x="533400" y="219075"/>
                    </a:lnTo>
                    <a:lnTo>
                      <a:pt x="561975" y="209550"/>
                    </a:lnTo>
                    <a:lnTo>
                      <a:pt x="571500" y="238125"/>
                    </a:lnTo>
                    <a:lnTo>
                      <a:pt x="609600" y="238125"/>
                    </a:lnTo>
                    <a:lnTo>
                      <a:pt x="609600" y="257175"/>
                    </a:lnTo>
                    <a:lnTo>
                      <a:pt x="638175" y="266700"/>
                    </a:lnTo>
                    <a:lnTo>
                      <a:pt x="695325" y="257175"/>
                    </a:lnTo>
                    <a:lnTo>
                      <a:pt x="714375" y="247650"/>
                    </a:lnTo>
                    <a:lnTo>
                      <a:pt x="695325" y="285750"/>
                    </a:lnTo>
                    <a:lnTo>
                      <a:pt x="704850" y="314325"/>
                    </a:lnTo>
                    <a:lnTo>
                      <a:pt x="771525" y="333375"/>
                    </a:lnTo>
                    <a:lnTo>
                      <a:pt x="752475" y="371475"/>
                    </a:lnTo>
                    <a:lnTo>
                      <a:pt x="771525" y="409575"/>
                    </a:lnTo>
                    <a:lnTo>
                      <a:pt x="752475" y="438150"/>
                    </a:lnTo>
                    <a:lnTo>
                      <a:pt x="771525" y="466725"/>
                    </a:lnTo>
                    <a:lnTo>
                      <a:pt x="695325" y="514350"/>
                    </a:lnTo>
                    <a:lnTo>
                      <a:pt x="695325" y="552450"/>
                    </a:lnTo>
                    <a:lnTo>
                      <a:pt x="666750" y="590550"/>
                    </a:lnTo>
                    <a:lnTo>
                      <a:pt x="619125" y="561975"/>
                    </a:lnTo>
                    <a:lnTo>
                      <a:pt x="600075" y="571500"/>
                    </a:lnTo>
                    <a:lnTo>
                      <a:pt x="590550" y="523875"/>
                    </a:lnTo>
                    <a:lnTo>
                      <a:pt x="552450" y="523875"/>
                    </a:lnTo>
                    <a:lnTo>
                      <a:pt x="504825" y="552450"/>
                    </a:lnTo>
                    <a:lnTo>
                      <a:pt x="504825" y="581025"/>
                    </a:lnTo>
                    <a:lnTo>
                      <a:pt x="533400" y="581025"/>
                    </a:lnTo>
                    <a:lnTo>
                      <a:pt x="542925" y="609600"/>
                    </a:lnTo>
                    <a:lnTo>
                      <a:pt x="542925" y="676275"/>
                    </a:lnTo>
                    <a:lnTo>
                      <a:pt x="523875" y="695325"/>
                    </a:lnTo>
                    <a:lnTo>
                      <a:pt x="485775" y="666750"/>
                    </a:lnTo>
                    <a:lnTo>
                      <a:pt x="466725" y="657225"/>
                    </a:lnTo>
                    <a:lnTo>
                      <a:pt x="466725" y="695325"/>
                    </a:lnTo>
                    <a:lnTo>
                      <a:pt x="447675" y="733425"/>
                    </a:lnTo>
                    <a:lnTo>
                      <a:pt x="419100" y="733425"/>
                    </a:lnTo>
                    <a:lnTo>
                      <a:pt x="409575" y="695325"/>
                    </a:lnTo>
                    <a:lnTo>
                      <a:pt x="390525" y="714375"/>
                    </a:lnTo>
                    <a:lnTo>
                      <a:pt x="361950" y="695325"/>
                    </a:lnTo>
                    <a:lnTo>
                      <a:pt x="352425" y="657225"/>
                    </a:lnTo>
                    <a:lnTo>
                      <a:pt x="333375" y="695325"/>
                    </a:lnTo>
                    <a:lnTo>
                      <a:pt x="323850" y="676275"/>
                    </a:lnTo>
                    <a:lnTo>
                      <a:pt x="323850" y="647700"/>
                    </a:lnTo>
                    <a:lnTo>
                      <a:pt x="295275" y="628650"/>
                    </a:lnTo>
                    <a:lnTo>
                      <a:pt x="342900" y="628650"/>
                    </a:lnTo>
                    <a:lnTo>
                      <a:pt x="323850" y="619125"/>
                    </a:lnTo>
                    <a:lnTo>
                      <a:pt x="352425" y="609600"/>
                    </a:lnTo>
                    <a:lnTo>
                      <a:pt x="323850" y="590550"/>
                    </a:lnTo>
                    <a:lnTo>
                      <a:pt x="361950" y="600075"/>
                    </a:lnTo>
                    <a:lnTo>
                      <a:pt x="352425" y="552450"/>
                    </a:lnTo>
                    <a:lnTo>
                      <a:pt x="323850" y="552450"/>
                    </a:lnTo>
                    <a:lnTo>
                      <a:pt x="342900" y="523875"/>
                    </a:lnTo>
                    <a:lnTo>
                      <a:pt x="295275" y="533400"/>
                    </a:lnTo>
                    <a:lnTo>
                      <a:pt x="257175" y="495300"/>
                    </a:lnTo>
                    <a:lnTo>
                      <a:pt x="228600" y="533400"/>
                    </a:lnTo>
                    <a:lnTo>
                      <a:pt x="200025" y="552450"/>
                    </a:lnTo>
                    <a:lnTo>
                      <a:pt x="219075" y="571500"/>
                    </a:lnTo>
                    <a:lnTo>
                      <a:pt x="219075" y="600075"/>
                    </a:lnTo>
                    <a:lnTo>
                      <a:pt x="257175" y="619125"/>
                    </a:lnTo>
                    <a:lnTo>
                      <a:pt x="209550" y="638175"/>
                    </a:lnTo>
                    <a:lnTo>
                      <a:pt x="190500" y="609600"/>
                    </a:lnTo>
                    <a:lnTo>
                      <a:pt x="95250" y="581025"/>
                    </a:lnTo>
                    <a:lnTo>
                      <a:pt x="133350" y="523875"/>
                    </a:lnTo>
                    <a:lnTo>
                      <a:pt x="76200" y="504825"/>
                    </a:lnTo>
                    <a:lnTo>
                      <a:pt x="95250" y="466725"/>
                    </a:lnTo>
                    <a:lnTo>
                      <a:pt x="95250" y="428625"/>
                    </a:lnTo>
                    <a:lnTo>
                      <a:pt x="104775" y="400050"/>
                    </a:lnTo>
                    <a:lnTo>
                      <a:pt x="95250" y="381000"/>
                    </a:lnTo>
                    <a:lnTo>
                      <a:pt x="123825" y="361950"/>
                    </a:lnTo>
                    <a:lnTo>
                      <a:pt x="66675" y="3429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1" name="kon17"/>
              <p:cNvSpPr/>
              <p:nvPr/>
            </p:nvSpPr>
            <p:spPr>
              <a:xfrm>
                <a:off x="739775" y="3765551"/>
                <a:ext cx="1266826" cy="1123951"/>
              </a:xfrm>
              <a:custGeom>
                <a:avLst/>
                <a:gdLst/>
                <a:ahLst/>
                <a:cxnLst/>
                <a:rect l="0" t="0" r="0" b="0"/>
                <a:pathLst>
                  <a:path w="1266826" h="1123951">
                    <a:moveTo>
                      <a:pt x="304800" y="990600"/>
                    </a:moveTo>
                    <a:lnTo>
                      <a:pt x="285750" y="990600"/>
                    </a:lnTo>
                    <a:lnTo>
                      <a:pt x="228600" y="1038225"/>
                    </a:lnTo>
                    <a:lnTo>
                      <a:pt x="238125" y="1123950"/>
                    </a:lnTo>
                    <a:lnTo>
                      <a:pt x="152400" y="1076325"/>
                    </a:lnTo>
                    <a:lnTo>
                      <a:pt x="57150" y="1019175"/>
                    </a:lnTo>
                    <a:lnTo>
                      <a:pt x="28575" y="981075"/>
                    </a:lnTo>
                    <a:lnTo>
                      <a:pt x="0" y="981075"/>
                    </a:lnTo>
                    <a:lnTo>
                      <a:pt x="47625" y="933450"/>
                    </a:lnTo>
                    <a:lnTo>
                      <a:pt x="19050" y="914400"/>
                    </a:lnTo>
                    <a:lnTo>
                      <a:pt x="66675" y="914400"/>
                    </a:lnTo>
                    <a:lnTo>
                      <a:pt x="66675" y="876300"/>
                    </a:lnTo>
                    <a:lnTo>
                      <a:pt x="85725" y="895350"/>
                    </a:lnTo>
                    <a:lnTo>
                      <a:pt x="142875" y="866775"/>
                    </a:lnTo>
                    <a:lnTo>
                      <a:pt x="114300" y="857250"/>
                    </a:lnTo>
                    <a:lnTo>
                      <a:pt x="133350" y="819150"/>
                    </a:lnTo>
                    <a:lnTo>
                      <a:pt x="171450" y="828675"/>
                    </a:lnTo>
                    <a:lnTo>
                      <a:pt x="190500" y="781050"/>
                    </a:lnTo>
                    <a:lnTo>
                      <a:pt x="209550" y="800100"/>
                    </a:lnTo>
                    <a:lnTo>
                      <a:pt x="228600" y="771525"/>
                    </a:lnTo>
                    <a:lnTo>
                      <a:pt x="228600" y="742950"/>
                    </a:lnTo>
                    <a:lnTo>
                      <a:pt x="257175" y="752475"/>
                    </a:lnTo>
                    <a:lnTo>
                      <a:pt x="247650" y="695325"/>
                    </a:lnTo>
                    <a:lnTo>
                      <a:pt x="257175" y="647700"/>
                    </a:lnTo>
                    <a:lnTo>
                      <a:pt x="285750" y="647700"/>
                    </a:lnTo>
                    <a:lnTo>
                      <a:pt x="285750" y="619125"/>
                    </a:lnTo>
                    <a:lnTo>
                      <a:pt x="342900" y="600075"/>
                    </a:lnTo>
                    <a:lnTo>
                      <a:pt x="333375" y="581025"/>
                    </a:lnTo>
                    <a:lnTo>
                      <a:pt x="304800" y="581025"/>
                    </a:lnTo>
                    <a:lnTo>
                      <a:pt x="295275" y="533400"/>
                    </a:lnTo>
                    <a:lnTo>
                      <a:pt x="314325" y="533400"/>
                    </a:lnTo>
                    <a:lnTo>
                      <a:pt x="333375" y="514350"/>
                    </a:lnTo>
                    <a:lnTo>
                      <a:pt x="352425" y="523875"/>
                    </a:lnTo>
                    <a:lnTo>
                      <a:pt x="361950" y="504825"/>
                    </a:lnTo>
                    <a:lnTo>
                      <a:pt x="333375" y="485775"/>
                    </a:lnTo>
                    <a:lnTo>
                      <a:pt x="323850" y="457200"/>
                    </a:lnTo>
                    <a:lnTo>
                      <a:pt x="361950" y="457200"/>
                    </a:lnTo>
                    <a:lnTo>
                      <a:pt x="381000" y="447675"/>
                    </a:lnTo>
                    <a:lnTo>
                      <a:pt x="371475" y="381000"/>
                    </a:lnTo>
                    <a:lnTo>
                      <a:pt x="400050" y="381000"/>
                    </a:lnTo>
                    <a:lnTo>
                      <a:pt x="419100" y="361950"/>
                    </a:lnTo>
                    <a:lnTo>
                      <a:pt x="438150" y="400050"/>
                    </a:lnTo>
                    <a:lnTo>
                      <a:pt x="447675" y="371475"/>
                    </a:lnTo>
                    <a:lnTo>
                      <a:pt x="466725" y="371475"/>
                    </a:lnTo>
                    <a:lnTo>
                      <a:pt x="476250" y="342900"/>
                    </a:lnTo>
                    <a:lnTo>
                      <a:pt x="419100" y="323850"/>
                    </a:lnTo>
                    <a:lnTo>
                      <a:pt x="400050" y="276225"/>
                    </a:lnTo>
                    <a:lnTo>
                      <a:pt x="371475" y="276225"/>
                    </a:lnTo>
                    <a:lnTo>
                      <a:pt x="390525" y="228600"/>
                    </a:lnTo>
                    <a:lnTo>
                      <a:pt x="371475" y="200025"/>
                    </a:lnTo>
                    <a:lnTo>
                      <a:pt x="352425" y="190500"/>
                    </a:lnTo>
                    <a:lnTo>
                      <a:pt x="419100" y="114300"/>
                    </a:lnTo>
                    <a:lnTo>
                      <a:pt x="514350" y="142875"/>
                    </a:lnTo>
                    <a:lnTo>
                      <a:pt x="533400" y="171450"/>
                    </a:lnTo>
                    <a:lnTo>
                      <a:pt x="581025" y="152400"/>
                    </a:lnTo>
                    <a:lnTo>
                      <a:pt x="542925" y="133350"/>
                    </a:lnTo>
                    <a:lnTo>
                      <a:pt x="542925" y="104775"/>
                    </a:lnTo>
                    <a:lnTo>
                      <a:pt x="523875" y="85725"/>
                    </a:lnTo>
                    <a:lnTo>
                      <a:pt x="552450" y="66675"/>
                    </a:lnTo>
                    <a:lnTo>
                      <a:pt x="581025" y="28575"/>
                    </a:lnTo>
                    <a:lnTo>
                      <a:pt x="619125" y="66675"/>
                    </a:lnTo>
                    <a:lnTo>
                      <a:pt x="666750" y="57150"/>
                    </a:lnTo>
                    <a:lnTo>
                      <a:pt x="647700" y="85725"/>
                    </a:lnTo>
                    <a:lnTo>
                      <a:pt x="676275" y="85725"/>
                    </a:lnTo>
                    <a:lnTo>
                      <a:pt x="685800" y="133350"/>
                    </a:lnTo>
                    <a:lnTo>
                      <a:pt x="647700" y="123825"/>
                    </a:lnTo>
                    <a:lnTo>
                      <a:pt x="676275" y="142875"/>
                    </a:lnTo>
                    <a:lnTo>
                      <a:pt x="647700" y="152400"/>
                    </a:lnTo>
                    <a:lnTo>
                      <a:pt x="666750" y="161925"/>
                    </a:lnTo>
                    <a:lnTo>
                      <a:pt x="619125" y="161925"/>
                    </a:lnTo>
                    <a:lnTo>
                      <a:pt x="647700" y="180975"/>
                    </a:lnTo>
                    <a:lnTo>
                      <a:pt x="647700" y="209550"/>
                    </a:lnTo>
                    <a:lnTo>
                      <a:pt x="657225" y="228600"/>
                    </a:lnTo>
                    <a:lnTo>
                      <a:pt x="676275" y="190500"/>
                    </a:lnTo>
                    <a:lnTo>
                      <a:pt x="685800" y="228600"/>
                    </a:lnTo>
                    <a:lnTo>
                      <a:pt x="714375" y="247650"/>
                    </a:lnTo>
                    <a:lnTo>
                      <a:pt x="733425" y="228600"/>
                    </a:lnTo>
                    <a:lnTo>
                      <a:pt x="742950" y="266700"/>
                    </a:lnTo>
                    <a:lnTo>
                      <a:pt x="771525" y="266700"/>
                    </a:lnTo>
                    <a:lnTo>
                      <a:pt x="790575" y="228600"/>
                    </a:lnTo>
                    <a:lnTo>
                      <a:pt x="790575" y="190500"/>
                    </a:lnTo>
                    <a:lnTo>
                      <a:pt x="809625" y="200025"/>
                    </a:lnTo>
                    <a:lnTo>
                      <a:pt x="847725" y="228600"/>
                    </a:lnTo>
                    <a:lnTo>
                      <a:pt x="866775" y="209550"/>
                    </a:lnTo>
                    <a:lnTo>
                      <a:pt x="866775" y="142875"/>
                    </a:lnTo>
                    <a:lnTo>
                      <a:pt x="857250" y="114300"/>
                    </a:lnTo>
                    <a:lnTo>
                      <a:pt x="828675" y="114300"/>
                    </a:lnTo>
                    <a:lnTo>
                      <a:pt x="828675" y="85725"/>
                    </a:lnTo>
                    <a:lnTo>
                      <a:pt x="876300" y="57150"/>
                    </a:lnTo>
                    <a:lnTo>
                      <a:pt x="914400" y="57150"/>
                    </a:lnTo>
                    <a:lnTo>
                      <a:pt x="923925" y="104775"/>
                    </a:lnTo>
                    <a:lnTo>
                      <a:pt x="942975" y="95250"/>
                    </a:lnTo>
                    <a:lnTo>
                      <a:pt x="990600" y="123825"/>
                    </a:lnTo>
                    <a:lnTo>
                      <a:pt x="1019175" y="85725"/>
                    </a:lnTo>
                    <a:lnTo>
                      <a:pt x="1019175" y="47625"/>
                    </a:lnTo>
                    <a:lnTo>
                      <a:pt x="1095375" y="0"/>
                    </a:lnTo>
                    <a:lnTo>
                      <a:pt x="1076325" y="95250"/>
                    </a:lnTo>
                    <a:lnTo>
                      <a:pt x="1143000" y="104775"/>
                    </a:lnTo>
                    <a:lnTo>
                      <a:pt x="1133475" y="133350"/>
                    </a:lnTo>
                    <a:lnTo>
                      <a:pt x="1152525" y="133350"/>
                    </a:lnTo>
                    <a:lnTo>
                      <a:pt x="1152525" y="161925"/>
                    </a:lnTo>
                    <a:lnTo>
                      <a:pt x="1200150" y="190500"/>
                    </a:lnTo>
                    <a:lnTo>
                      <a:pt x="1190625" y="219075"/>
                    </a:lnTo>
                    <a:lnTo>
                      <a:pt x="1219200" y="238125"/>
                    </a:lnTo>
                    <a:lnTo>
                      <a:pt x="1200150" y="257175"/>
                    </a:lnTo>
                    <a:lnTo>
                      <a:pt x="1209675" y="295275"/>
                    </a:lnTo>
                    <a:lnTo>
                      <a:pt x="1190625" y="295275"/>
                    </a:lnTo>
                    <a:lnTo>
                      <a:pt x="1238250" y="409575"/>
                    </a:lnTo>
                    <a:lnTo>
                      <a:pt x="1266825" y="419100"/>
                    </a:lnTo>
                    <a:lnTo>
                      <a:pt x="1066800" y="523875"/>
                    </a:lnTo>
                    <a:lnTo>
                      <a:pt x="895350" y="600075"/>
                    </a:lnTo>
                    <a:lnTo>
                      <a:pt x="857250" y="561975"/>
                    </a:lnTo>
                    <a:lnTo>
                      <a:pt x="847725" y="533400"/>
                    </a:lnTo>
                    <a:lnTo>
                      <a:pt x="809625" y="542925"/>
                    </a:lnTo>
                    <a:lnTo>
                      <a:pt x="809625" y="571500"/>
                    </a:lnTo>
                    <a:lnTo>
                      <a:pt x="790575" y="590550"/>
                    </a:lnTo>
                    <a:lnTo>
                      <a:pt x="771525" y="533400"/>
                    </a:lnTo>
                    <a:lnTo>
                      <a:pt x="742950" y="514350"/>
                    </a:lnTo>
                    <a:lnTo>
                      <a:pt x="704850" y="485775"/>
                    </a:lnTo>
                    <a:lnTo>
                      <a:pt x="685800" y="495300"/>
                    </a:lnTo>
                    <a:lnTo>
                      <a:pt x="685800" y="457200"/>
                    </a:lnTo>
                    <a:lnTo>
                      <a:pt x="657225" y="466725"/>
                    </a:lnTo>
                    <a:lnTo>
                      <a:pt x="647700" y="514350"/>
                    </a:lnTo>
                    <a:lnTo>
                      <a:pt x="647700" y="542925"/>
                    </a:lnTo>
                    <a:lnTo>
                      <a:pt x="676275" y="523875"/>
                    </a:lnTo>
                    <a:lnTo>
                      <a:pt x="695325" y="542925"/>
                    </a:lnTo>
                    <a:lnTo>
                      <a:pt x="685800" y="581025"/>
                    </a:lnTo>
                    <a:lnTo>
                      <a:pt x="666750" y="600075"/>
                    </a:lnTo>
                    <a:lnTo>
                      <a:pt x="657225" y="571500"/>
                    </a:lnTo>
                    <a:lnTo>
                      <a:pt x="619125" y="561975"/>
                    </a:lnTo>
                    <a:lnTo>
                      <a:pt x="619125" y="600075"/>
                    </a:lnTo>
                    <a:lnTo>
                      <a:pt x="600075" y="600075"/>
                    </a:lnTo>
                    <a:lnTo>
                      <a:pt x="600075" y="638175"/>
                    </a:lnTo>
                    <a:lnTo>
                      <a:pt x="628650" y="647700"/>
                    </a:lnTo>
                    <a:lnTo>
                      <a:pt x="600075" y="704850"/>
                    </a:lnTo>
                    <a:lnTo>
                      <a:pt x="561975" y="742950"/>
                    </a:lnTo>
                    <a:lnTo>
                      <a:pt x="542925" y="733425"/>
                    </a:lnTo>
                    <a:lnTo>
                      <a:pt x="514350" y="762000"/>
                    </a:lnTo>
                    <a:lnTo>
                      <a:pt x="514350" y="876300"/>
                    </a:lnTo>
                    <a:lnTo>
                      <a:pt x="523875" y="904875"/>
                    </a:lnTo>
                    <a:lnTo>
                      <a:pt x="495300" y="952500"/>
                    </a:lnTo>
                    <a:lnTo>
                      <a:pt x="457200" y="971550"/>
                    </a:lnTo>
                    <a:lnTo>
                      <a:pt x="447675" y="1028700"/>
                    </a:lnTo>
                    <a:lnTo>
                      <a:pt x="419100" y="1057275"/>
                    </a:lnTo>
                    <a:lnTo>
                      <a:pt x="371475" y="1057275"/>
                    </a:lnTo>
                    <a:lnTo>
                      <a:pt x="333375" y="1047750"/>
                    </a:lnTo>
                    <a:lnTo>
                      <a:pt x="314325" y="101917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2" name="kon19"/>
              <p:cNvSpPr/>
              <p:nvPr/>
            </p:nvSpPr>
            <p:spPr>
              <a:xfrm>
                <a:off x="1816100" y="3146426"/>
                <a:ext cx="1209676" cy="942976"/>
              </a:xfrm>
              <a:custGeom>
                <a:avLst/>
                <a:gdLst/>
                <a:ahLst/>
                <a:cxnLst/>
                <a:rect l="0" t="0" r="0" b="0"/>
                <a:pathLst>
                  <a:path w="1209676" h="942976">
                    <a:moveTo>
                      <a:pt x="971550" y="533400"/>
                    </a:moveTo>
                    <a:lnTo>
                      <a:pt x="914400" y="523875"/>
                    </a:lnTo>
                    <a:lnTo>
                      <a:pt x="942975" y="581025"/>
                    </a:lnTo>
                    <a:lnTo>
                      <a:pt x="857250" y="619125"/>
                    </a:lnTo>
                    <a:lnTo>
                      <a:pt x="885825" y="628650"/>
                    </a:lnTo>
                    <a:lnTo>
                      <a:pt x="876300" y="657225"/>
                    </a:lnTo>
                    <a:lnTo>
                      <a:pt x="838200" y="676275"/>
                    </a:lnTo>
                    <a:lnTo>
                      <a:pt x="809625" y="657225"/>
                    </a:lnTo>
                    <a:lnTo>
                      <a:pt x="809625" y="676275"/>
                    </a:lnTo>
                    <a:lnTo>
                      <a:pt x="857250" y="714375"/>
                    </a:lnTo>
                    <a:lnTo>
                      <a:pt x="828675" y="723900"/>
                    </a:lnTo>
                    <a:lnTo>
                      <a:pt x="809625" y="752475"/>
                    </a:lnTo>
                    <a:lnTo>
                      <a:pt x="771525" y="762000"/>
                    </a:lnTo>
                    <a:lnTo>
                      <a:pt x="781050" y="781050"/>
                    </a:lnTo>
                    <a:lnTo>
                      <a:pt x="809625" y="790575"/>
                    </a:lnTo>
                    <a:lnTo>
                      <a:pt x="800100" y="819150"/>
                    </a:lnTo>
                    <a:lnTo>
                      <a:pt x="742950" y="847725"/>
                    </a:lnTo>
                    <a:lnTo>
                      <a:pt x="704850" y="809625"/>
                    </a:lnTo>
                    <a:lnTo>
                      <a:pt x="619125" y="857250"/>
                    </a:lnTo>
                    <a:lnTo>
                      <a:pt x="600075" y="838200"/>
                    </a:lnTo>
                    <a:lnTo>
                      <a:pt x="561975" y="838200"/>
                    </a:lnTo>
                    <a:lnTo>
                      <a:pt x="514350" y="819150"/>
                    </a:lnTo>
                    <a:lnTo>
                      <a:pt x="514350" y="781050"/>
                    </a:lnTo>
                    <a:lnTo>
                      <a:pt x="495300" y="781050"/>
                    </a:lnTo>
                    <a:lnTo>
                      <a:pt x="352425" y="828675"/>
                    </a:lnTo>
                    <a:lnTo>
                      <a:pt x="266700" y="885825"/>
                    </a:lnTo>
                    <a:lnTo>
                      <a:pt x="238125" y="942975"/>
                    </a:lnTo>
                    <a:lnTo>
                      <a:pt x="133350" y="914400"/>
                    </a:lnTo>
                    <a:lnTo>
                      <a:pt x="123825" y="876300"/>
                    </a:lnTo>
                    <a:lnTo>
                      <a:pt x="142875" y="857250"/>
                    </a:lnTo>
                    <a:lnTo>
                      <a:pt x="114300" y="838200"/>
                    </a:lnTo>
                    <a:lnTo>
                      <a:pt x="123825" y="809625"/>
                    </a:lnTo>
                    <a:lnTo>
                      <a:pt x="76200" y="781050"/>
                    </a:lnTo>
                    <a:lnTo>
                      <a:pt x="76200" y="752475"/>
                    </a:lnTo>
                    <a:lnTo>
                      <a:pt x="57150" y="752475"/>
                    </a:lnTo>
                    <a:lnTo>
                      <a:pt x="66675" y="723900"/>
                    </a:lnTo>
                    <a:lnTo>
                      <a:pt x="0" y="714375"/>
                    </a:lnTo>
                    <a:lnTo>
                      <a:pt x="19050" y="619125"/>
                    </a:lnTo>
                    <a:lnTo>
                      <a:pt x="38100" y="590550"/>
                    </a:lnTo>
                    <a:lnTo>
                      <a:pt x="57150" y="600075"/>
                    </a:lnTo>
                    <a:lnTo>
                      <a:pt x="76200" y="590550"/>
                    </a:lnTo>
                    <a:lnTo>
                      <a:pt x="104775" y="600075"/>
                    </a:lnTo>
                    <a:lnTo>
                      <a:pt x="123825" y="571500"/>
                    </a:lnTo>
                    <a:lnTo>
                      <a:pt x="104775" y="542925"/>
                    </a:lnTo>
                    <a:lnTo>
                      <a:pt x="161925" y="485775"/>
                    </a:lnTo>
                    <a:lnTo>
                      <a:pt x="180975" y="495300"/>
                    </a:lnTo>
                    <a:lnTo>
                      <a:pt x="200025" y="457200"/>
                    </a:lnTo>
                    <a:lnTo>
                      <a:pt x="190500" y="419100"/>
                    </a:lnTo>
                    <a:lnTo>
                      <a:pt x="238125" y="409575"/>
                    </a:lnTo>
                    <a:lnTo>
                      <a:pt x="238125" y="381000"/>
                    </a:lnTo>
                    <a:lnTo>
                      <a:pt x="200025" y="361950"/>
                    </a:lnTo>
                    <a:lnTo>
                      <a:pt x="238125" y="342900"/>
                    </a:lnTo>
                    <a:lnTo>
                      <a:pt x="200025" y="333375"/>
                    </a:lnTo>
                    <a:lnTo>
                      <a:pt x="180975" y="304800"/>
                    </a:lnTo>
                    <a:lnTo>
                      <a:pt x="161925" y="342900"/>
                    </a:lnTo>
                    <a:lnTo>
                      <a:pt x="161925" y="314325"/>
                    </a:lnTo>
                    <a:lnTo>
                      <a:pt x="142875" y="342900"/>
                    </a:lnTo>
                    <a:lnTo>
                      <a:pt x="114300" y="342900"/>
                    </a:lnTo>
                    <a:lnTo>
                      <a:pt x="114300" y="314325"/>
                    </a:lnTo>
                    <a:lnTo>
                      <a:pt x="95250" y="323850"/>
                    </a:lnTo>
                    <a:lnTo>
                      <a:pt x="76200" y="276225"/>
                    </a:lnTo>
                    <a:lnTo>
                      <a:pt x="104775" y="238125"/>
                    </a:lnTo>
                    <a:lnTo>
                      <a:pt x="133350" y="247650"/>
                    </a:lnTo>
                    <a:lnTo>
                      <a:pt x="114300" y="209550"/>
                    </a:lnTo>
                    <a:lnTo>
                      <a:pt x="190500" y="200025"/>
                    </a:lnTo>
                    <a:lnTo>
                      <a:pt x="219075" y="219075"/>
                    </a:lnTo>
                    <a:lnTo>
                      <a:pt x="257175" y="209550"/>
                    </a:lnTo>
                    <a:lnTo>
                      <a:pt x="276225" y="228600"/>
                    </a:lnTo>
                    <a:lnTo>
                      <a:pt x="314325" y="219075"/>
                    </a:lnTo>
                    <a:lnTo>
                      <a:pt x="390525" y="257175"/>
                    </a:lnTo>
                    <a:lnTo>
                      <a:pt x="428625" y="238125"/>
                    </a:lnTo>
                    <a:lnTo>
                      <a:pt x="419100" y="200025"/>
                    </a:lnTo>
                    <a:lnTo>
                      <a:pt x="400050" y="219075"/>
                    </a:lnTo>
                    <a:lnTo>
                      <a:pt x="381000" y="190500"/>
                    </a:lnTo>
                    <a:lnTo>
                      <a:pt x="419100" y="180975"/>
                    </a:lnTo>
                    <a:lnTo>
                      <a:pt x="419100" y="152400"/>
                    </a:lnTo>
                    <a:lnTo>
                      <a:pt x="390525" y="152400"/>
                    </a:lnTo>
                    <a:lnTo>
                      <a:pt x="409575" y="114300"/>
                    </a:lnTo>
                    <a:lnTo>
                      <a:pt x="390525" y="85725"/>
                    </a:lnTo>
                    <a:lnTo>
                      <a:pt x="409575" y="76200"/>
                    </a:lnTo>
                    <a:lnTo>
                      <a:pt x="390525" y="57150"/>
                    </a:lnTo>
                    <a:lnTo>
                      <a:pt x="485775" y="9525"/>
                    </a:lnTo>
                    <a:lnTo>
                      <a:pt x="514350" y="28575"/>
                    </a:lnTo>
                    <a:lnTo>
                      <a:pt x="533400" y="0"/>
                    </a:lnTo>
                    <a:lnTo>
                      <a:pt x="571500" y="19050"/>
                    </a:lnTo>
                    <a:lnTo>
                      <a:pt x="552450" y="38100"/>
                    </a:lnTo>
                    <a:lnTo>
                      <a:pt x="571500" y="57150"/>
                    </a:lnTo>
                    <a:lnTo>
                      <a:pt x="600075" y="47625"/>
                    </a:lnTo>
                    <a:lnTo>
                      <a:pt x="619125" y="66675"/>
                    </a:lnTo>
                    <a:lnTo>
                      <a:pt x="600075" y="85725"/>
                    </a:lnTo>
                    <a:lnTo>
                      <a:pt x="619125" y="95250"/>
                    </a:lnTo>
                    <a:lnTo>
                      <a:pt x="609600" y="123825"/>
                    </a:lnTo>
                    <a:lnTo>
                      <a:pt x="647700" y="104775"/>
                    </a:lnTo>
                    <a:lnTo>
                      <a:pt x="676275" y="133350"/>
                    </a:lnTo>
                    <a:lnTo>
                      <a:pt x="714375" y="85725"/>
                    </a:lnTo>
                    <a:lnTo>
                      <a:pt x="733425" y="76200"/>
                    </a:lnTo>
                    <a:lnTo>
                      <a:pt x="752475" y="57150"/>
                    </a:lnTo>
                    <a:lnTo>
                      <a:pt x="762000" y="57150"/>
                    </a:lnTo>
                    <a:lnTo>
                      <a:pt x="790575" y="76200"/>
                    </a:lnTo>
                    <a:lnTo>
                      <a:pt x="819150" y="66675"/>
                    </a:lnTo>
                    <a:lnTo>
                      <a:pt x="809625" y="104775"/>
                    </a:lnTo>
                    <a:lnTo>
                      <a:pt x="828675" y="152400"/>
                    </a:lnTo>
                    <a:lnTo>
                      <a:pt x="847725" y="180975"/>
                    </a:lnTo>
                    <a:lnTo>
                      <a:pt x="876300" y="257175"/>
                    </a:lnTo>
                    <a:lnTo>
                      <a:pt x="904875" y="304800"/>
                    </a:lnTo>
                    <a:lnTo>
                      <a:pt x="923925" y="276225"/>
                    </a:lnTo>
                    <a:lnTo>
                      <a:pt x="962025" y="257175"/>
                    </a:lnTo>
                    <a:lnTo>
                      <a:pt x="990600" y="276225"/>
                    </a:lnTo>
                    <a:lnTo>
                      <a:pt x="981075" y="333375"/>
                    </a:lnTo>
                    <a:lnTo>
                      <a:pt x="1019175" y="333375"/>
                    </a:lnTo>
                    <a:lnTo>
                      <a:pt x="1019175" y="285750"/>
                    </a:lnTo>
                    <a:lnTo>
                      <a:pt x="1047750" y="304800"/>
                    </a:lnTo>
                    <a:lnTo>
                      <a:pt x="1104900" y="285750"/>
                    </a:lnTo>
                    <a:lnTo>
                      <a:pt x="1152525" y="247650"/>
                    </a:lnTo>
                    <a:lnTo>
                      <a:pt x="1209675" y="257175"/>
                    </a:lnTo>
                    <a:lnTo>
                      <a:pt x="1171575" y="276225"/>
                    </a:lnTo>
                    <a:lnTo>
                      <a:pt x="1171575" y="323850"/>
                    </a:lnTo>
                    <a:lnTo>
                      <a:pt x="1123950" y="333375"/>
                    </a:lnTo>
                    <a:lnTo>
                      <a:pt x="1143000" y="342900"/>
                    </a:lnTo>
                    <a:lnTo>
                      <a:pt x="1114425" y="419100"/>
                    </a:lnTo>
                    <a:lnTo>
                      <a:pt x="1085850" y="504825"/>
                    </a:lnTo>
                    <a:lnTo>
                      <a:pt x="1123950" y="523875"/>
                    </a:lnTo>
                    <a:lnTo>
                      <a:pt x="1104900" y="552450"/>
                    </a:lnTo>
                    <a:lnTo>
                      <a:pt x="1000125" y="52387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3" name="kon21"/>
              <p:cNvSpPr/>
              <p:nvPr/>
            </p:nvSpPr>
            <p:spPr>
              <a:xfrm>
                <a:off x="2901950" y="2841626"/>
                <a:ext cx="1076326" cy="1104901"/>
              </a:xfrm>
              <a:custGeom>
                <a:avLst/>
                <a:gdLst/>
                <a:ahLst/>
                <a:cxnLst/>
                <a:rect l="0" t="0" r="0" b="0"/>
                <a:pathLst>
                  <a:path w="1076326" h="1104901">
                    <a:moveTo>
                      <a:pt x="257175" y="219075"/>
                    </a:moveTo>
                    <a:lnTo>
                      <a:pt x="361950" y="190500"/>
                    </a:lnTo>
                    <a:lnTo>
                      <a:pt x="371475" y="171450"/>
                    </a:lnTo>
                    <a:lnTo>
                      <a:pt x="428625" y="171450"/>
                    </a:lnTo>
                    <a:lnTo>
                      <a:pt x="457200" y="142875"/>
                    </a:lnTo>
                    <a:lnTo>
                      <a:pt x="523875" y="142875"/>
                    </a:lnTo>
                    <a:lnTo>
                      <a:pt x="581025" y="104775"/>
                    </a:lnTo>
                    <a:lnTo>
                      <a:pt x="552450" y="85725"/>
                    </a:lnTo>
                    <a:lnTo>
                      <a:pt x="600075" y="66675"/>
                    </a:lnTo>
                    <a:lnTo>
                      <a:pt x="619125" y="95250"/>
                    </a:lnTo>
                    <a:lnTo>
                      <a:pt x="657225" y="66675"/>
                    </a:lnTo>
                    <a:lnTo>
                      <a:pt x="647700" y="38100"/>
                    </a:lnTo>
                    <a:lnTo>
                      <a:pt x="685800" y="0"/>
                    </a:lnTo>
                    <a:lnTo>
                      <a:pt x="714375" y="28575"/>
                    </a:lnTo>
                    <a:lnTo>
                      <a:pt x="695325" y="47625"/>
                    </a:lnTo>
                    <a:lnTo>
                      <a:pt x="733425" y="190500"/>
                    </a:lnTo>
                    <a:lnTo>
                      <a:pt x="752475" y="171450"/>
                    </a:lnTo>
                    <a:lnTo>
                      <a:pt x="781050" y="200025"/>
                    </a:lnTo>
                    <a:lnTo>
                      <a:pt x="809625" y="200025"/>
                    </a:lnTo>
                    <a:lnTo>
                      <a:pt x="838200" y="238125"/>
                    </a:lnTo>
                    <a:lnTo>
                      <a:pt x="895350" y="228600"/>
                    </a:lnTo>
                    <a:lnTo>
                      <a:pt x="914400" y="266700"/>
                    </a:lnTo>
                    <a:lnTo>
                      <a:pt x="942975" y="266700"/>
                    </a:lnTo>
                    <a:lnTo>
                      <a:pt x="1019175" y="323850"/>
                    </a:lnTo>
                    <a:lnTo>
                      <a:pt x="1038225" y="371475"/>
                    </a:lnTo>
                    <a:lnTo>
                      <a:pt x="1066800" y="371475"/>
                    </a:lnTo>
                    <a:lnTo>
                      <a:pt x="1076325" y="390525"/>
                    </a:lnTo>
                    <a:lnTo>
                      <a:pt x="1028700" y="409575"/>
                    </a:lnTo>
                    <a:lnTo>
                      <a:pt x="1000125" y="438150"/>
                    </a:lnTo>
                    <a:lnTo>
                      <a:pt x="971550" y="428625"/>
                    </a:lnTo>
                    <a:lnTo>
                      <a:pt x="971550" y="457200"/>
                    </a:lnTo>
                    <a:lnTo>
                      <a:pt x="942975" y="447675"/>
                    </a:lnTo>
                    <a:lnTo>
                      <a:pt x="933450" y="476250"/>
                    </a:lnTo>
                    <a:lnTo>
                      <a:pt x="952500" y="485775"/>
                    </a:lnTo>
                    <a:lnTo>
                      <a:pt x="933450" y="514350"/>
                    </a:lnTo>
                    <a:lnTo>
                      <a:pt x="933450" y="552450"/>
                    </a:lnTo>
                    <a:lnTo>
                      <a:pt x="952500" y="571500"/>
                    </a:lnTo>
                    <a:lnTo>
                      <a:pt x="952500" y="619125"/>
                    </a:lnTo>
                    <a:lnTo>
                      <a:pt x="933450" y="590550"/>
                    </a:lnTo>
                    <a:lnTo>
                      <a:pt x="914400" y="619125"/>
                    </a:lnTo>
                    <a:lnTo>
                      <a:pt x="904875" y="590550"/>
                    </a:lnTo>
                    <a:lnTo>
                      <a:pt x="904875" y="561975"/>
                    </a:lnTo>
                    <a:lnTo>
                      <a:pt x="857250" y="552450"/>
                    </a:lnTo>
                    <a:lnTo>
                      <a:pt x="828675" y="552450"/>
                    </a:lnTo>
                    <a:lnTo>
                      <a:pt x="847725" y="571500"/>
                    </a:lnTo>
                    <a:lnTo>
                      <a:pt x="828675" y="590550"/>
                    </a:lnTo>
                    <a:lnTo>
                      <a:pt x="790575" y="571500"/>
                    </a:lnTo>
                    <a:lnTo>
                      <a:pt x="790575" y="590550"/>
                    </a:lnTo>
                    <a:lnTo>
                      <a:pt x="809625" y="619125"/>
                    </a:lnTo>
                    <a:lnTo>
                      <a:pt x="790575" y="638175"/>
                    </a:lnTo>
                    <a:lnTo>
                      <a:pt x="800100" y="666750"/>
                    </a:lnTo>
                    <a:lnTo>
                      <a:pt x="781050" y="666750"/>
                    </a:lnTo>
                    <a:lnTo>
                      <a:pt x="781050" y="704850"/>
                    </a:lnTo>
                    <a:lnTo>
                      <a:pt x="733425" y="695325"/>
                    </a:lnTo>
                    <a:lnTo>
                      <a:pt x="714375" y="676275"/>
                    </a:lnTo>
                    <a:lnTo>
                      <a:pt x="685800" y="695325"/>
                    </a:lnTo>
                    <a:lnTo>
                      <a:pt x="676275" y="733425"/>
                    </a:lnTo>
                    <a:lnTo>
                      <a:pt x="647700" y="742950"/>
                    </a:lnTo>
                    <a:lnTo>
                      <a:pt x="628650" y="733425"/>
                    </a:lnTo>
                    <a:lnTo>
                      <a:pt x="638175" y="714375"/>
                    </a:lnTo>
                    <a:lnTo>
                      <a:pt x="619125" y="704850"/>
                    </a:lnTo>
                    <a:lnTo>
                      <a:pt x="590550" y="742950"/>
                    </a:lnTo>
                    <a:lnTo>
                      <a:pt x="600075" y="762000"/>
                    </a:lnTo>
                    <a:lnTo>
                      <a:pt x="600075" y="809625"/>
                    </a:lnTo>
                    <a:lnTo>
                      <a:pt x="561975" y="828675"/>
                    </a:lnTo>
                    <a:lnTo>
                      <a:pt x="523875" y="857250"/>
                    </a:lnTo>
                    <a:lnTo>
                      <a:pt x="552450" y="923925"/>
                    </a:lnTo>
                    <a:lnTo>
                      <a:pt x="523875" y="971550"/>
                    </a:lnTo>
                    <a:lnTo>
                      <a:pt x="495300" y="971550"/>
                    </a:lnTo>
                    <a:lnTo>
                      <a:pt x="495300" y="1000125"/>
                    </a:lnTo>
                    <a:lnTo>
                      <a:pt x="466725" y="990600"/>
                    </a:lnTo>
                    <a:lnTo>
                      <a:pt x="495300" y="1038225"/>
                    </a:lnTo>
                    <a:lnTo>
                      <a:pt x="428625" y="1038225"/>
                    </a:lnTo>
                    <a:lnTo>
                      <a:pt x="419100" y="1000125"/>
                    </a:lnTo>
                    <a:lnTo>
                      <a:pt x="371475" y="1038225"/>
                    </a:lnTo>
                    <a:lnTo>
                      <a:pt x="323850" y="1038225"/>
                    </a:lnTo>
                    <a:lnTo>
                      <a:pt x="219075" y="1104900"/>
                    </a:lnTo>
                    <a:lnTo>
                      <a:pt x="114300" y="1076325"/>
                    </a:lnTo>
                    <a:lnTo>
                      <a:pt x="85725" y="1028700"/>
                    </a:lnTo>
                    <a:lnTo>
                      <a:pt x="38100" y="1038225"/>
                    </a:lnTo>
                    <a:lnTo>
                      <a:pt x="9525" y="1009650"/>
                    </a:lnTo>
                    <a:lnTo>
                      <a:pt x="9525" y="981075"/>
                    </a:lnTo>
                    <a:lnTo>
                      <a:pt x="38100" y="981075"/>
                    </a:lnTo>
                    <a:lnTo>
                      <a:pt x="38100" y="952500"/>
                    </a:lnTo>
                    <a:lnTo>
                      <a:pt x="57150" y="933450"/>
                    </a:lnTo>
                    <a:lnTo>
                      <a:pt x="57150" y="904875"/>
                    </a:lnTo>
                    <a:lnTo>
                      <a:pt x="28575" y="885825"/>
                    </a:lnTo>
                    <a:lnTo>
                      <a:pt x="19050" y="857250"/>
                    </a:lnTo>
                    <a:lnTo>
                      <a:pt x="38100" y="828675"/>
                    </a:lnTo>
                    <a:lnTo>
                      <a:pt x="0" y="809625"/>
                    </a:lnTo>
                    <a:lnTo>
                      <a:pt x="28575" y="723900"/>
                    </a:lnTo>
                    <a:lnTo>
                      <a:pt x="57150" y="647700"/>
                    </a:lnTo>
                    <a:lnTo>
                      <a:pt x="38100" y="638175"/>
                    </a:lnTo>
                    <a:lnTo>
                      <a:pt x="85725" y="628650"/>
                    </a:lnTo>
                    <a:lnTo>
                      <a:pt x="85725" y="581025"/>
                    </a:lnTo>
                    <a:lnTo>
                      <a:pt x="123825" y="561975"/>
                    </a:lnTo>
                    <a:lnTo>
                      <a:pt x="66675" y="552450"/>
                    </a:lnTo>
                    <a:lnTo>
                      <a:pt x="38100" y="514350"/>
                    </a:lnTo>
                    <a:lnTo>
                      <a:pt x="76200" y="514350"/>
                    </a:lnTo>
                    <a:lnTo>
                      <a:pt x="104775" y="457200"/>
                    </a:lnTo>
                    <a:lnTo>
                      <a:pt x="114300" y="476250"/>
                    </a:lnTo>
                    <a:lnTo>
                      <a:pt x="161925" y="438150"/>
                    </a:lnTo>
                    <a:lnTo>
                      <a:pt x="142875" y="409575"/>
                    </a:lnTo>
                    <a:lnTo>
                      <a:pt x="142875" y="381000"/>
                    </a:lnTo>
                    <a:lnTo>
                      <a:pt x="123825" y="381000"/>
                    </a:lnTo>
                    <a:lnTo>
                      <a:pt x="123825" y="361950"/>
                    </a:lnTo>
                    <a:lnTo>
                      <a:pt x="104775" y="361950"/>
                    </a:lnTo>
                    <a:lnTo>
                      <a:pt x="76200" y="381000"/>
                    </a:lnTo>
                    <a:lnTo>
                      <a:pt x="28575" y="342900"/>
                    </a:lnTo>
                    <a:lnTo>
                      <a:pt x="47625" y="323850"/>
                    </a:lnTo>
                    <a:lnTo>
                      <a:pt x="38100" y="285750"/>
                    </a:lnTo>
                    <a:lnTo>
                      <a:pt x="19050" y="257175"/>
                    </a:lnTo>
                    <a:lnTo>
                      <a:pt x="47625" y="247650"/>
                    </a:lnTo>
                    <a:lnTo>
                      <a:pt x="19050" y="228600"/>
                    </a:lnTo>
                    <a:lnTo>
                      <a:pt x="47625" y="180975"/>
                    </a:lnTo>
                    <a:lnTo>
                      <a:pt x="57150" y="142875"/>
                    </a:lnTo>
                    <a:lnTo>
                      <a:pt x="104775" y="171450"/>
                    </a:lnTo>
                    <a:lnTo>
                      <a:pt x="142875" y="247650"/>
                    </a:lnTo>
                    <a:lnTo>
                      <a:pt x="161925" y="219075"/>
                    </a:lnTo>
                    <a:lnTo>
                      <a:pt x="209550" y="20002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4" name="kon23"/>
              <p:cNvSpPr/>
              <p:nvPr/>
            </p:nvSpPr>
            <p:spPr>
              <a:xfrm>
                <a:off x="1177925" y="2660651"/>
                <a:ext cx="1381126" cy="1104901"/>
              </a:xfrm>
              <a:custGeom>
                <a:avLst/>
                <a:gdLst/>
                <a:ahLst/>
                <a:cxnLst/>
                <a:rect l="0" t="0" r="0" b="0"/>
                <a:pathLst>
                  <a:path w="1381126" h="1104901">
                    <a:moveTo>
                      <a:pt x="171450" y="600075"/>
                    </a:moveTo>
                    <a:lnTo>
                      <a:pt x="171450" y="571500"/>
                    </a:lnTo>
                    <a:lnTo>
                      <a:pt x="133350" y="561975"/>
                    </a:lnTo>
                    <a:lnTo>
                      <a:pt x="133350" y="542925"/>
                    </a:lnTo>
                    <a:lnTo>
                      <a:pt x="85725" y="552450"/>
                    </a:lnTo>
                    <a:lnTo>
                      <a:pt x="85725" y="533400"/>
                    </a:lnTo>
                    <a:lnTo>
                      <a:pt x="95250" y="514350"/>
                    </a:lnTo>
                    <a:lnTo>
                      <a:pt x="66675" y="495300"/>
                    </a:lnTo>
                    <a:lnTo>
                      <a:pt x="57150" y="476250"/>
                    </a:lnTo>
                    <a:lnTo>
                      <a:pt x="28575" y="476250"/>
                    </a:lnTo>
                    <a:lnTo>
                      <a:pt x="0" y="419100"/>
                    </a:lnTo>
                    <a:lnTo>
                      <a:pt x="38100" y="400050"/>
                    </a:lnTo>
                    <a:lnTo>
                      <a:pt x="57150" y="409575"/>
                    </a:lnTo>
                    <a:lnTo>
                      <a:pt x="57150" y="381000"/>
                    </a:lnTo>
                    <a:lnTo>
                      <a:pt x="76200" y="371475"/>
                    </a:lnTo>
                    <a:lnTo>
                      <a:pt x="38100" y="342900"/>
                    </a:lnTo>
                    <a:lnTo>
                      <a:pt x="47625" y="295275"/>
                    </a:lnTo>
                    <a:lnTo>
                      <a:pt x="133350" y="285750"/>
                    </a:lnTo>
                    <a:lnTo>
                      <a:pt x="171450" y="276225"/>
                    </a:lnTo>
                    <a:lnTo>
                      <a:pt x="200025" y="276225"/>
                    </a:lnTo>
                    <a:lnTo>
                      <a:pt x="209550" y="257175"/>
                    </a:lnTo>
                    <a:lnTo>
                      <a:pt x="171450" y="228600"/>
                    </a:lnTo>
                    <a:lnTo>
                      <a:pt x="200025" y="228600"/>
                    </a:lnTo>
                    <a:lnTo>
                      <a:pt x="200025" y="209550"/>
                    </a:lnTo>
                    <a:lnTo>
                      <a:pt x="228600" y="247650"/>
                    </a:lnTo>
                    <a:lnTo>
                      <a:pt x="266700" y="238125"/>
                    </a:lnTo>
                    <a:lnTo>
                      <a:pt x="285750" y="228600"/>
                    </a:lnTo>
                    <a:lnTo>
                      <a:pt x="371475" y="219075"/>
                    </a:lnTo>
                    <a:lnTo>
                      <a:pt x="390525" y="228600"/>
                    </a:lnTo>
                    <a:lnTo>
                      <a:pt x="428625" y="219075"/>
                    </a:lnTo>
                    <a:lnTo>
                      <a:pt x="428625" y="190500"/>
                    </a:lnTo>
                    <a:lnTo>
                      <a:pt x="457200" y="190500"/>
                    </a:lnTo>
                    <a:lnTo>
                      <a:pt x="447675" y="219075"/>
                    </a:lnTo>
                    <a:lnTo>
                      <a:pt x="476250" y="219075"/>
                    </a:lnTo>
                    <a:lnTo>
                      <a:pt x="495300" y="190500"/>
                    </a:lnTo>
                    <a:lnTo>
                      <a:pt x="533400" y="171450"/>
                    </a:lnTo>
                    <a:lnTo>
                      <a:pt x="542925" y="190500"/>
                    </a:lnTo>
                    <a:lnTo>
                      <a:pt x="561975" y="200025"/>
                    </a:lnTo>
                    <a:lnTo>
                      <a:pt x="581025" y="180975"/>
                    </a:lnTo>
                    <a:lnTo>
                      <a:pt x="609600" y="190500"/>
                    </a:lnTo>
                    <a:lnTo>
                      <a:pt x="600075" y="152400"/>
                    </a:lnTo>
                    <a:lnTo>
                      <a:pt x="619125" y="142875"/>
                    </a:lnTo>
                    <a:lnTo>
                      <a:pt x="647700" y="142875"/>
                    </a:lnTo>
                    <a:lnTo>
                      <a:pt x="676275" y="142875"/>
                    </a:lnTo>
                    <a:lnTo>
                      <a:pt x="695325" y="123825"/>
                    </a:lnTo>
                    <a:lnTo>
                      <a:pt x="676275" y="95250"/>
                    </a:lnTo>
                    <a:lnTo>
                      <a:pt x="704850" y="47625"/>
                    </a:lnTo>
                    <a:lnTo>
                      <a:pt x="723900" y="9525"/>
                    </a:lnTo>
                    <a:lnTo>
                      <a:pt x="742950" y="66675"/>
                    </a:lnTo>
                    <a:lnTo>
                      <a:pt x="771525" y="57150"/>
                    </a:lnTo>
                    <a:lnTo>
                      <a:pt x="771525" y="95250"/>
                    </a:lnTo>
                    <a:lnTo>
                      <a:pt x="800100" y="95250"/>
                    </a:lnTo>
                    <a:lnTo>
                      <a:pt x="838200" y="28575"/>
                    </a:lnTo>
                    <a:lnTo>
                      <a:pt x="895350" y="28575"/>
                    </a:lnTo>
                    <a:lnTo>
                      <a:pt x="914400" y="0"/>
                    </a:lnTo>
                    <a:lnTo>
                      <a:pt x="933450" y="66675"/>
                    </a:lnTo>
                    <a:lnTo>
                      <a:pt x="971550" y="66675"/>
                    </a:lnTo>
                    <a:lnTo>
                      <a:pt x="981075" y="104775"/>
                    </a:lnTo>
                    <a:lnTo>
                      <a:pt x="1019175" y="123825"/>
                    </a:lnTo>
                    <a:lnTo>
                      <a:pt x="1019175" y="152400"/>
                    </a:lnTo>
                    <a:lnTo>
                      <a:pt x="1085850" y="190500"/>
                    </a:lnTo>
                    <a:lnTo>
                      <a:pt x="1104900" y="161925"/>
                    </a:lnTo>
                    <a:lnTo>
                      <a:pt x="1133475" y="152400"/>
                    </a:lnTo>
                    <a:lnTo>
                      <a:pt x="1143000" y="123825"/>
                    </a:lnTo>
                    <a:lnTo>
                      <a:pt x="1181100" y="133350"/>
                    </a:lnTo>
                    <a:lnTo>
                      <a:pt x="1200150" y="95250"/>
                    </a:lnTo>
                    <a:lnTo>
                      <a:pt x="1257300" y="104775"/>
                    </a:lnTo>
                    <a:lnTo>
                      <a:pt x="1257300" y="152400"/>
                    </a:lnTo>
                    <a:lnTo>
                      <a:pt x="1314450" y="152400"/>
                    </a:lnTo>
                    <a:lnTo>
                      <a:pt x="1362075" y="104775"/>
                    </a:lnTo>
                    <a:lnTo>
                      <a:pt x="1381125" y="123825"/>
                    </a:lnTo>
                    <a:lnTo>
                      <a:pt x="1362075" y="171450"/>
                    </a:lnTo>
                    <a:lnTo>
                      <a:pt x="1323975" y="180975"/>
                    </a:lnTo>
                    <a:lnTo>
                      <a:pt x="1276350" y="228600"/>
                    </a:lnTo>
                    <a:lnTo>
                      <a:pt x="1295400" y="238125"/>
                    </a:lnTo>
                    <a:lnTo>
                      <a:pt x="1285875" y="257175"/>
                    </a:lnTo>
                    <a:lnTo>
                      <a:pt x="1200150" y="276225"/>
                    </a:lnTo>
                    <a:lnTo>
                      <a:pt x="1209675" y="314325"/>
                    </a:lnTo>
                    <a:lnTo>
                      <a:pt x="1200150" y="361950"/>
                    </a:lnTo>
                    <a:lnTo>
                      <a:pt x="1219200" y="400050"/>
                    </a:lnTo>
                    <a:lnTo>
                      <a:pt x="1190625" y="409575"/>
                    </a:lnTo>
                    <a:lnTo>
                      <a:pt x="1200150" y="428625"/>
                    </a:lnTo>
                    <a:lnTo>
                      <a:pt x="1181100" y="428625"/>
                    </a:lnTo>
                    <a:lnTo>
                      <a:pt x="1200150" y="466725"/>
                    </a:lnTo>
                    <a:lnTo>
                      <a:pt x="1171575" y="485775"/>
                    </a:lnTo>
                    <a:lnTo>
                      <a:pt x="1152525" y="514350"/>
                    </a:lnTo>
                    <a:lnTo>
                      <a:pt x="1123950" y="495300"/>
                    </a:lnTo>
                    <a:lnTo>
                      <a:pt x="1028700" y="542925"/>
                    </a:lnTo>
                    <a:lnTo>
                      <a:pt x="1047750" y="561975"/>
                    </a:lnTo>
                    <a:lnTo>
                      <a:pt x="1028700" y="571500"/>
                    </a:lnTo>
                    <a:lnTo>
                      <a:pt x="1047750" y="600075"/>
                    </a:lnTo>
                    <a:lnTo>
                      <a:pt x="1028700" y="638175"/>
                    </a:lnTo>
                    <a:lnTo>
                      <a:pt x="1057275" y="638175"/>
                    </a:lnTo>
                    <a:lnTo>
                      <a:pt x="1057275" y="666750"/>
                    </a:lnTo>
                    <a:lnTo>
                      <a:pt x="1019175" y="676275"/>
                    </a:lnTo>
                    <a:lnTo>
                      <a:pt x="1038225" y="704850"/>
                    </a:lnTo>
                    <a:lnTo>
                      <a:pt x="1057275" y="685800"/>
                    </a:lnTo>
                    <a:lnTo>
                      <a:pt x="1066800" y="723900"/>
                    </a:lnTo>
                    <a:lnTo>
                      <a:pt x="1028700" y="742950"/>
                    </a:lnTo>
                    <a:lnTo>
                      <a:pt x="952500" y="704850"/>
                    </a:lnTo>
                    <a:lnTo>
                      <a:pt x="914400" y="714375"/>
                    </a:lnTo>
                    <a:lnTo>
                      <a:pt x="895350" y="695325"/>
                    </a:lnTo>
                    <a:lnTo>
                      <a:pt x="857250" y="704850"/>
                    </a:lnTo>
                    <a:lnTo>
                      <a:pt x="828675" y="685800"/>
                    </a:lnTo>
                    <a:lnTo>
                      <a:pt x="752475" y="695325"/>
                    </a:lnTo>
                    <a:lnTo>
                      <a:pt x="771525" y="733425"/>
                    </a:lnTo>
                    <a:lnTo>
                      <a:pt x="742950" y="723900"/>
                    </a:lnTo>
                    <a:lnTo>
                      <a:pt x="714375" y="762000"/>
                    </a:lnTo>
                    <a:lnTo>
                      <a:pt x="733425" y="809625"/>
                    </a:lnTo>
                    <a:lnTo>
                      <a:pt x="752475" y="800100"/>
                    </a:lnTo>
                    <a:lnTo>
                      <a:pt x="752475" y="828675"/>
                    </a:lnTo>
                    <a:lnTo>
                      <a:pt x="781050" y="828675"/>
                    </a:lnTo>
                    <a:lnTo>
                      <a:pt x="800100" y="800100"/>
                    </a:lnTo>
                    <a:lnTo>
                      <a:pt x="800100" y="828675"/>
                    </a:lnTo>
                    <a:lnTo>
                      <a:pt x="819150" y="790575"/>
                    </a:lnTo>
                    <a:lnTo>
                      <a:pt x="838200" y="819150"/>
                    </a:lnTo>
                    <a:lnTo>
                      <a:pt x="876300" y="828675"/>
                    </a:lnTo>
                    <a:lnTo>
                      <a:pt x="838200" y="847725"/>
                    </a:lnTo>
                    <a:lnTo>
                      <a:pt x="876300" y="866775"/>
                    </a:lnTo>
                    <a:lnTo>
                      <a:pt x="876300" y="895350"/>
                    </a:lnTo>
                    <a:lnTo>
                      <a:pt x="828675" y="904875"/>
                    </a:lnTo>
                    <a:lnTo>
                      <a:pt x="838200" y="942975"/>
                    </a:lnTo>
                    <a:lnTo>
                      <a:pt x="819150" y="981075"/>
                    </a:lnTo>
                    <a:lnTo>
                      <a:pt x="800100" y="971550"/>
                    </a:lnTo>
                    <a:lnTo>
                      <a:pt x="742950" y="1028700"/>
                    </a:lnTo>
                    <a:lnTo>
                      <a:pt x="762000" y="1057275"/>
                    </a:lnTo>
                    <a:lnTo>
                      <a:pt x="742950" y="1085850"/>
                    </a:lnTo>
                    <a:lnTo>
                      <a:pt x="714375" y="1076325"/>
                    </a:lnTo>
                    <a:lnTo>
                      <a:pt x="695325" y="1085850"/>
                    </a:lnTo>
                    <a:lnTo>
                      <a:pt x="676275" y="1076325"/>
                    </a:lnTo>
                    <a:lnTo>
                      <a:pt x="657225" y="1104900"/>
                    </a:lnTo>
                    <a:lnTo>
                      <a:pt x="638175" y="1076325"/>
                    </a:lnTo>
                    <a:lnTo>
                      <a:pt x="657225" y="1047750"/>
                    </a:lnTo>
                    <a:lnTo>
                      <a:pt x="638175" y="1009650"/>
                    </a:lnTo>
                    <a:lnTo>
                      <a:pt x="657225" y="971550"/>
                    </a:lnTo>
                    <a:lnTo>
                      <a:pt x="590550" y="952500"/>
                    </a:lnTo>
                    <a:lnTo>
                      <a:pt x="581025" y="923925"/>
                    </a:lnTo>
                    <a:lnTo>
                      <a:pt x="600075" y="885825"/>
                    </a:lnTo>
                    <a:lnTo>
                      <a:pt x="581025" y="895350"/>
                    </a:lnTo>
                    <a:lnTo>
                      <a:pt x="523875" y="904875"/>
                    </a:lnTo>
                    <a:lnTo>
                      <a:pt x="495300" y="895350"/>
                    </a:lnTo>
                    <a:lnTo>
                      <a:pt x="495300" y="876300"/>
                    </a:lnTo>
                    <a:lnTo>
                      <a:pt x="457200" y="876300"/>
                    </a:lnTo>
                    <a:lnTo>
                      <a:pt x="447675" y="847725"/>
                    </a:lnTo>
                    <a:lnTo>
                      <a:pt x="419100" y="857250"/>
                    </a:lnTo>
                    <a:lnTo>
                      <a:pt x="409575" y="828675"/>
                    </a:lnTo>
                    <a:lnTo>
                      <a:pt x="438150" y="819150"/>
                    </a:lnTo>
                    <a:lnTo>
                      <a:pt x="466725" y="762000"/>
                    </a:lnTo>
                    <a:lnTo>
                      <a:pt x="438150" y="704850"/>
                    </a:lnTo>
                    <a:lnTo>
                      <a:pt x="428625" y="685800"/>
                    </a:lnTo>
                    <a:lnTo>
                      <a:pt x="390525" y="685800"/>
                    </a:lnTo>
                    <a:lnTo>
                      <a:pt x="390525" y="657225"/>
                    </a:lnTo>
                    <a:lnTo>
                      <a:pt x="371475" y="695325"/>
                    </a:lnTo>
                    <a:lnTo>
                      <a:pt x="352425" y="676275"/>
                    </a:lnTo>
                    <a:lnTo>
                      <a:pt x="371475" y="638175"/>
                    </a:lnTo>
                    <a:lnTo>
                      <a:pt x="352425" y="638175"/>
                    </a:lnTo>
                    <a:lnTo>
                      <a:pt x="323850" y="685800"/>
                    </a:lnTo>
                    <a:lnTo>
                      <a:pt x="285750" y="685800"/>
                    </a:lnTo>
                    <a:lnTo>
                      <a:pt x="285750" y="714375"/>
                    </a:lnTo>
                    <a:lnTo>
                      <a:pt x="257175" y="704850"/>
                    </a:lnTo>
                    <a:lnTo>
                      <a:pt x="209550" y="723900"/>
                    </a:lnTo>
                    <a:lnTo>
                      <a:pt x="171450" y="723900"/>
                    </a:lnTo>
                    <a:lnTo>
                      <a:pt x="152400" y="723900"/>
                    </a:lnTo>
                    <a:lnTo>
                      <a:pt x="152400" y="666750"/>
                    </a:lnTo>
                    <a:lnTo>
                      <a:pt x="161925" y="63817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5" name="kon25"/>
              <p:cNvSpPr/>
              <p:nvPr/>
            </p:nvSpPr>
            <p:spPr>
              <a:xfrm>
                <a:off x="1758950" y="1851026"/>
                <a:ext cx="923926" cy="1000126"/>
              </a:xfrm>
              <a:custGeom>
                <a:avLst/>
                <a:gdLst/>
                <a:ahLst/>
                <a:cxnLst/>
                <a:rect l="0" t="0" r="0" b="0"/>
                <a:pathLst>
                  <a:path w="923926" h="1000126">
                    <a:moveTo>
                      <a:pt x="352425" y="876300"/>
                    </a:moveTo>
                    <a:lnTo>
                      <a:pt x="333375" y="809625"/>
                    </a:lnTo>
                    <a:lnTo>
                      <a:pt x="314325" y="838200"/>
                    </a:lnTo>
                    <a:lnTo>
                      <a:pt x="257175" y="838200"/>
                    </a:lnTo>
                    <a:lnTo>
                      <a:pt x="219075" y="904875"/>
                    </a:lnTo>
                    <a:lnTo>
                      <a:pt x="190500" y="904875"/>
                    </a:lnTo>
                    <a:lnTo>
                      <a:pt x="190500" y="866775"/>
                    </a:lnTo>
                    <a:lnTo>
                      <a:pt x="161925" y="876300"/>
                    </a:lnTo>
                    <a:lnTo>
                      <a:pt x="142875" y="819150"/>
                    </a:lnTo>
                    <a:lnTo>
                      <a:pt x="123825" y="857250"/>
                    </a:lnTo>
                    <a:lnTo>
                      <a:pt x="95250" y="847725"/>
                    </a:lnTo>
                    <a:lnTo>
                      <a:pt x="95250" y="819150"/>
                    </a:lnTo>
                    <a:lnTo>
                      <a:pt x="47625" y="800100"/>
                    </a:lnTo>
                    <a:lnTo>
                      <a:pt x="0" y="790575"/>
                    </a:lnTo>
                    <a:lnTo>
                      <a:pt x="9525" y="762000"/>
                    </a:lnTo>
                    <a:lnTo>
                      <a:pt x="28575" y="762000"/>
                    </a:lnTo>
                    <a:lnTo>
                      <a:pt x="19050" y="723900"/>
                    </a:lnTo>
                    <a:lnTo>
                      <a:pt x="47625" y="742950"/>
                    </a:lnTo>
                    <a:lnTo>
                      <a:pt x="38100" y="704850"/>
                    </a:lnTo>
                    <a:lnTo>
                      <a:pt x="57150" y="704850"/>
                    </a:lnTo>
                    <a:lnTo>
                      <a:pt x="85725" y="704850"/>
                    </a:lnTo>
                    <a:lnTo>
                      <a:pt x="85725" y="647700"/>
                    </a:lnTo>
                    <a:lnTo>
                      <a:pt x="47625" y="619125"/>
                    </a:lnTo>
                    <a:lnTo>
                      <a:pt x="85725" y="609600"/>
                    </a:lnTo>
                    <a:lnTo>
                      <a:pt x="104775" y="628650"/>
                    </a:lnTo>
                    <a:lnTo>
                      <a:pt x="123825" y="628650"/>
                    </a:lnTo>
                    <a:lnTo>
                      <a:pt x="123825" y="657225"/>
                    </a:lnTo>
                    <a:lnTo>
                      <a:pt x="142875" y="666750"/>
                    </a:lnTo>
                    <a:lnTo>
                      <a:pt x="142875" y="647700"/>
                    </a:lnTo>
                    <a:lnTo>
                      <a:pt x="161925" y="647700"/>
                    </a:lnTo>
                    <a:lnTo>
                      <a:pt x="180975" y="619125"/>
                    </a:lnTo>
                    <a:lnTo>
                      <a:pt x="219075" y="638175"/>
                    </a:lnTo>
                    <a:lnTo>
                      <a:pt x="257175" y="628650"/>
                    </a:lnTo>
                    <a:lnTo>
                      <a:pt x="219075" y="600075"/>
                    </a:lnTo>
                    <a:lnTo>
                      <a:pt x="200025" y="571500"/>
                    </a:lnTo>
                    <a:lnTo>
                      <a:pt x="209550" y="542925"/>
                    </a:lnTo>
                    <a:lnTo>
                      <a:pt x="171450" y="542925"/>
                    </a:lnTo>
                    <a:lnTo>
                      <a:pt x="171450" y="504825"/>
                    </a:lnTo>
                    <a:lnTo>
                      <a:pt x="142875" y="428625"/>
                    </a:lnTo>
                    <a:lnTo>
                      <a:pt x="95250" y="428625"/>
                    </a:lnTo>
                    <a:lnTo>
                      <a:pt x="104775" y="390525"/>
                    </a:lnTo>
                    <a:lnTo>
                      <a:pt x="104775" y="371475"/>
                    </a:lnTo>
                    <a:lnTo>
                      <a:pt x="133350" y="381000"/>
                    </a:lnTo>
                    <a:lnTo>
                      <a:pt x="142875" y="361950"/>
                    </a:lnTo>
                    <a:lnTo>
                      <a:pt x="161925" y="361950"/>
                    </a:lnTo>
                    <a:lnTo>
                      <a:pt x="171450" y="333375"/>
                    </a:lnTo>
                    <a:lnTo>
                      <a:pt x="190500" y="342900"/>
                    </a:lnTo>
                    <a:lnTo>
                      <a:pt x="209550" y="333375"/>
                    </a:lnTo>
                    <a:lnTo>
                      <a:pt x="238125" y="314325"/>
                    </a:lnTo>
                    <a:lnTo>
                      <a:pt x="247650" y="266700"/>
                    </a:lnTo>
                    <a:lnTo>
                      <a:pt x="285750" y="266700"/>
                    </a:lnTo>
                    <a:lnTo>
                      <a:pt x="304800" y="219075"/>
                    </a:lnTo>
                    <a:lnTo>
                      <a:pt x="247650" y="209550"/>
                    </a:lnTo>
                    <a:lnTo>
                      <a:pt x="247650" y="180975"/>
                    </a:lnTo>
                    <a:lnTo>
                      <a:pt x="285750" y="161925"/>
                    </a:lnTo>
                    <a:lnTo>
                      <a:pt x="285750" y="142875"/>
                    </a:lnTo>
                    <a:lnTo>
                      <a:pt x="304800" y="95250"/>
                    </a:lnTo>
                    <a:lnTo>
                      <a:pt x="342900" y="95250"/>
                    </a:lnTo>
                    <a:lnTo>
                      <a:pt x="342900" y="57150"/>
                    </a:lnTo>
                    <a:lnTo>
                      <a:pt x="409575" y="104775"/>
                    </a:lnTo>
                    <a:lnTo>
                      <a:pt x="447675" y="66675"/>
                    </a:lnTo>
                    <a:lnTo>
                      <a:pt x="428625" y="38100"/>
                    </a:lnTo>
                    <a:lnTo>
                      <a:pt x="495300" y="19050"/>
                    </a:lnTo>
                    <a:lnTo>
                      <a:pt x="504825" y="0"/>
                    </a:lnTo>
                    <a:lnTo>
                      <a:pt x="523875" y="19050"/>
                    </a:lnTo>
                    <a:lnTo>
                      <a:pt x="552450" y="19050"/>
                    </a:lnTo>
                    <a:lnTo>
                      <a:pt x="542925" y="47625"/>
                    </a:lnTo>
                    <a:lnTo>
                      <a:pt x="581025" y="66675"/>
                    </a:lnTo>
                    <a:lnTo>
                      <a:pt x="581025" y="114300"/>
                    </a:lnTo>
                    <a:lnTo>
                      <a:pt x="561975" y="133350"/>
                    </a:lnTo>
                    <a:lnTo>
                      <a:pt x="600075" y="238125"/>
                    </a:lnTo>
                    <a:lnTo>
                      <a:pt x="628650" y="247650"/>
                    </a:lnTo>
                    <a:lnTo>
                      <a:pt x="628650" y="276225"/>
                    </a:lnTo>
                    <a:lnTo>
                      <a:pt x="685800" y="333375"/>
                    </a:lnTo>
                    <a:lnTo>
                      <a:pt x="714375" y="361950"/>
                    </a:lnTo>
                    <a:lnTo>
                      <a:pt x="695325" y="390525"/>
                    </a:lnTo>
                    <a:lnTo>
                      <a:pt x="742950" y="419100"/>
                    </a:lnTo>
                    <a:lnTo>
                      <a:pt x="742950" y="457200"/>
                    </a:lnTo>
                    <a:lnTo>
                      <a:pt x="819150" y="495300"/>
                    </a:lnTo>
                    <a:lnTo>
                      <a:pt x="857250" y="495300"/>
                    </a:lnTo>
                    <a:lnTo>
                      <a:pt x="847725" y="514350"/>
                    </a:lnTo>
                    <a:lnTo>
                      <a:pt x="895350" y="523875"/>
                    </a:lnTo>
                    <a:lnTo>
                      <a:pt x="885825" y="561975"/>
                    </a:lnTo>
                    <a:lnTo>
                      <a:pt x="923925" y="581025"/>
                    </a:lnTo>
                    <a:lnTo>
                      <a:pt x="866775" y="590550"/>
                    </a:lnTo>
                    <a:lnTo>
                      <a:pt x="895350" y="619125"/>
                    </a:lnTo>
                    <a:lnTo>
                      <a:pt x="895350" y="647700"/>
                    </a:lnTo>
                    <a:lnTo>
                      <a:pt x="866775" y="647700"/>
                    </a:lnTo>
                    <a:lnTo>
                      <a:pt x="885825" y="704850"/>
                    </a:lnTo>
                    <a:lnTo>
                      <a:pt x="857250" y="685800"/>
                    </a:lnTo>
                    <a:lnTo>
                      <a:pt x="828675" y="752475"/>
                    </a:lnTo>
                    <a:lnTo>
                      <a:pt x="800100" y="742950"/>
                    </a:lnTo>
                    <a:lnTo>
                      <a:pt x="800100" y="809625"/>
                    </a:lnTo>
                    <a:lnTo>
                      <a:pt x="771525" y="819150"/>
                    </a:lnTo>
                    <a:lnTo>
                      <a:pt x="781050" y="857250"/>
                    </a:lnTo>
                    <a:lnTo>
                      <a:pt x="809625" y="857250"/>
                    </a:lnTo>
                    <a:lnTo>
                      <a:pt x="800100" y="876300"/>
                    </a:lnTo>
                    <a:lnTo>
                      <a:pt x="819150" y="895350"/>
                    </a:lnTo>
                    <a:lnTo>
                      <a:pt x="781050" y="895350"/>
                    </a:lnTo>
                    <a:lnTo>
                      <a:pt x="781050" y="914400"/>
                    </a:lnTo>
                    <a:lnTo>
                      <a:pt x="733425" y="962025"/>
                    </a:lnTo>
                    <a:lnTo>
                      <a:pt x="676275" y="962025"/>
                    </a:lnTo>
                    <a:lnTo>
                      <a:pt x="676275" y="914400"/>
                    </a:lnTo>
                    <a:lnTo>
                      <a:pt x="619125" y="904875"/>
                    </a:lnTo>
                    <a:lnTo>
                      <a:pt x="600075" y="942975"/>
                    </a:lnTo>
                    <a:lnTo>
                      <a:pt x="561975" y="933450"/>
                    </a:lnTo>
                    <a:lnTo>
                      <a:pt x="552450" y="962025"/>
                    </a:lnTo>
                    <a:lnTo>
                      <a:pt x="523875" y="971550"/>
                    </a:lnTo>
                    <a:lnTo>
                      <a:pt x="504825" y="1000125"/>
                    </a:lnTo>
                    <a:lnTo>
                      <a:pt x="438150" y="962025"/>
                    </a:lnTo>
                    <a:lnTo>
                      <a:pt x="438150" y="933450"/>
                    </a:lnTo>
                    <a:lnTo>
                      <a:pt x="400050" y="914400"/>
                    </a:lnTo>
                    <a:lnTo>
                      <a:pt x="390525" y="8763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6" name="kon27"/>
              <p:cNvSpPr/>
              <p:nvPr/>
            </p:nvSpPr>
            <p:spPr>
              <a:xfrm>
                <a:off x="2025650" y="1031876"/>
                <a:ext cx="733426" cy="838201"/>
              </a:xfrm>
              <a:custGeom>
                <a:avLst/>
                <a:gdLst/>
                <a:ahLst/>
                <a:cxnLst/>
                <a:rect l="0" t="0" r="0" b="0"/>
                <a:pathLst>
                  <a:path w="733426" h="838201">
                    <a:moveTo>
                      <a:pt x="600075" y="390525"/>
                    </a:moveTo>
                    <a:lnTo>
                      <a:pt x="561975" y="371475"/>
                    </a:lnTo>
                    <a:lnTo>
                      <a:pt x="542925" y="390525"/>
                    </a:lnTo>
                    <a:lnTo>
                      <a:pt x="561975" y="438150"/>
                    </a:lnTo>
                    <a:lnTo>
                      <a:pt x="552450" y="476250"/>
                    </a:lnTo>
                    <a:lnTo>
                      <a:pt x="590550" y="514350"/>
                    </a:lnTo>
                    <a:lnTo>
                      <a:pt x="571500" y="533400"/>
                    </a:lnTo>
                    <a:lnTo>
                      <a:pt x="552450" y="523875"/>
                    </a:lnTo>
                    <a:lnTo>
                      <a:pt x="542925" y="552450"/>
                    </a:lnTo>
                    <a:lnTo>
                      <a:pt x="561975" y="600075"/>
                    </a:lnTo>
                    <a:lnTo>
                      <a:pt x="533400" y="609600"/>
                    </a:lnTo>
                    <a:lnTo>
                      <a:pt x="533400" y="638175"/>
                    </a:lnTo>
                    <a:lnTo>
                      <a:pt x="504825" y="666750"/>
                    </a:lnTo>
                    <a:lnTo>
                      <a:pt x="476250" y="628650"/>
                    </a:lnTo>
                    <a:lnTo>
                      <a:pt x="466725" y="647700"/>
                    </a:lnTo>
                    <a:lnTo>
                      <a:pt x="428625" y="619125"/>
                    </a:lnTo>
                    <a:lnTo>
                      <a:pt x="419100" y="685800"/>
                    </a:lnTo>
                    <a:lnTo>
                      <a:pt x="371475" y="685800"/>
                    </a:lnTo>
                    <a:lnTo>
                      <a:pt x="304800" y="771525"/>
                    </a:lnTo>
                    <a:lnTo>
                      <a:pt x="333375" y="819150"/>
                    </a:lnTo>
                    <a:lnTo>
                      <a:pt x="314325" y="838200"/>
                    </a:lnTo>
                    <a:lnTo>
                      <a:pt x="276225" y="809625"/>
                    </a:lnTo>
                    <a:lnTo>
                      <a:pt x="257175" y="838200"/>
                    </a:lnTo>
                    <a:lnTo>
                      <a:pt x="238125" y="819150"/>
                    </a:lnTo>
                    <a:lnTo>
                      <a:pt x="228600" y="838200"/>
                    </a:lnTo>
                    <a:lnTo>
                      <a:pt x="190500" y="819150"/>
                    </a:lnTo>
                    <a:lnTo>
                      <a:pt x="209550" y="781050"/>
                    </a:lnTo>
                    <a:lnTo>
                      <a:pt x="142875" y="790575"/>
                    </a:lnTo>
                    <a:lnTo>
                      <a:pt x="161925" y="762000"/>
                    </a:lnTo>
                    <a:lnTo>
                      <a:pt x="133350" y="733425"/>
                    </a:lnTo>
                    <a:lnTo>
                      <a:pt x="171450" y="723900"/>
                    </a:lnTo>
                    <a:lnTo>
                      <a:pt x="152400" y="704850"/>
                    </a:lnTo>
                    <a:lnTo>
                      <a:pt x="180975" y="695325"/>
                    </a:lnTo>
                    <a:lnTo>
                      <a:pt x="180975" y="666750"/>
                    </a:lnTo>
                    <a:lnTo>
                      <a:pt x="142875" y="657225"/>
                    </a:lnTo>
                    <a:lnTo>
                      <a:pt x="142875" y="638175"/>
                    </a:lnTo>
                    <a:lnTo>
                      <a:pt x="114300" y="638175"/>
                    </a:lnTo>
                    <a:lnTo>
                      <a:pt x="104775" y="533400"/>
                    </a:lnTo>
                    <a:lnTo>
                      <a:pt x="114300" y="504825"/>
                    </a:lnTo>
                    <a:lnTo>
                      <a:pt x="104775" y="476250"/>
                    </a:lnTo>
                    <a:lnTo>
                      <a:pt x="133350" y="476250"/>
                    </a:lnTo>
                    <a:lnTo>
                      <a:pt x="123825" y="438150"/>
                    </a:lnTo>
                    <a:lnTo>
                      <a:pt x="161925" y="419100"/>
                    </a:lnTo>
                    <a:lnTo>
                      <a:pt x="161925" y="390525"/>
                    </a:lnTo>
                    <a:lnTo>
                      <a:pt x="133350" y="361950"/>
                    </a:lnTo>
                    <a:lnTo>
                      <a:pt x="85725" y="342900"/>
                    </a:lnTo>
                    <a:lnTo>
                      <a:pt x="28575" y="371475"/>
                    </a:lnTo>
                    <a:lnTo>
                      <a:pt x="28575" y="352425"/>
                    </a:lnTo>
                    <a:lnTo>
                      <a:pt x="0" y="361950"/>
                    </a:lnTo>
                    <a:lnTo>
                      <a:pt x="9525" y="333375"/>
                    </a:lnTo>
                    <a:lnTo>
                      <a:pt x="57150" y="304800"/>
                    </a:lnTo>
                    <a:lnTo>
                      <a:pt x="9525" y="257175"/>
                    </a:lnTo>
                    <a:lnTo>
                      <a:pt x="66675" y="161925"/>
                    </a:lnTo>
                    <a:lnTo>
                      <a:pt x="133350" y="142875"/>
                    </a:lnTo>
                    <a:lnTo>
                      <a:pt x="200025" y="142875"/>
                    </a:lnTo>
                    <a:lnTo>
                      <a:pt x="247650" y="123825"/>
                    </a:lnTo>
                    <a:lnTo>
                      <a:pt x="295275" y="85725"/>
                    </a:lnTo>
                    <a:lnTo>
                      <a:pt x="352425" y="85725"/>
                    </a:lnTo>
                    <a:lnTo>
                      <a:pt x="466725" y="57150"/>
                    </a:lnTo>
                    <a:lnTo>
                      <a:pt x="628650" y="0"/>
                    </a:lnTo>
                    <a:lnTo>
                      <a:pt x="657225" y="28575"/>
                    </a:lnTo>
                    <a:lnTo>
                      <a:pt x="638175" y="47625"/>
                    </a:lnTo>
                    <a:lnTo>
                      <a:pt x="657225" y="66675"/>
                    </a:lnTo>
                    <a:lnTo>
                      <a:pt x="638175" y="95250"/>
                    </a:lnTo>
                    <a:lnTo>
                      <a:pt x="695325" y="180975"/>
                    </a:lnTo>
                    <a:lnTo>
                      <a:pt x="733425" y="200025"/>
                    </a:lnTo>
                    <a:lnTo>
                      <a:pt x="733425" y="266700"/>
                    </a:lnTo>
                    <a:lnTo>
                      <a:pt x="685800" y="304800"/>
                    </a:lnTo>
                    <a:lnTo>
                      <a:pt x="685800" y="352425"/>
                    </a:lnTo>
                    <a:lnTo>
                      <a:pt x="666750" y="333375"/>
                    </a:lnTo>
                    <a:lnTo>
                      <a:pt x="657225" y="361950"/>
                    </a:lnTo>
                    <a:lnTo>
                      <a:pt x="619125" y="352425"/>
                    </a:lnTo>
                    <a:lnTo>
                      <a:pt x="638175" y="3810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7" name="kon29"/>
              <p:cNvSpPr/>
              <p:nvPr/>
            </p:nvSpPr>
            <p:spPr>
              <a:xfrm>
                <a:off x="1377950" y="1193801"/>
                <a:ext cx="876301" cy="1047751"/>
              </a:xfrm>
              <a:custGeom>
                <a:avLst/>
                <a:gdLst/>
                <a:ahLst/>
                <a:cxnLst/>
                <a:rect l="0" t="0" r="0" b="0"/>
                <a:pathLst>
                  <a:path w="876301" h="1047751">
                    <a:moveTo>
                      <a:pt x="304800" y="828675"/>
                    </a:moveTo>
                    <a:lnTo>
                      <a:pt x="285750" y="828675"/>
                    </a:lnTo>
                    <a:lnTo>
                      <a:pt x="257175" y="838200"/>
                    </a:lnTo>
                    <a:lnTo>
                      <a:pt x="228600" y="828675"/>
                    </a:lnTo>
                    <a:lnTo>
                      <a:pt x="228600" y="809625"/>
                    </a:lnTo>
                    <a:lnTo>
                      <a:pt x="257175" y="809625"/>
                    </a:lnTo>
                    <a:lnTo>
                      <a:pt x="219075" y="752475"/>
                    </a:lnTo>
                    <a:lnTo>
                      <a:pt x="238125" y="714375"/>
                    </a:lnTo>
                    <a:lnTo>
                      <a:pt x="219075" y="676275"/>
                    </a:lnTo>
                    <a:lnTo>
                      <a:pt x="219075" y="647700"/>
                    </a:lnTo>
                    <a:lnTo>
                      <a:pt x="247650" y="638175"/>
                    </a:lnTo>
                    <a:lnTo>
                      <a:pt x="190500" y="600075"/>
                    </a:lnTo>
                    <a:lnTo>
                      <a:pt x="190500" y="571500"/>
                    </a:lnTo>
                    <a:lnTo>
                      <a:pt x="228600" y="561975"/>
                    </a:lnTo>
                    <a:lnTo>
                      <a:pt x="247650" y="552450"/>
                    </a:lnTo>
                    <a:lnTo>
                      <a:pt x="276225" y="542925"/>
                    </a:lnTo>
                    <a:lnTo>
                      <a:pt x="238125" y="523875"/>
                    </a:lnTo>
                    <a:lnTo>
                      <a:pt x="247650" y="476250"/>
                    </a:lnTo>
                    <a:lnTo>
                      <a:pt x="209550" y="457200"/>
                    </a:lnTo>
                    <a:lnTo>
                      <a:pt x="171450" y="390525"/>
                    </a:lnTo>
                    <a:lnTo>
                      <a:pt x="142875" y="390525"/>
                    </a:lnTo>
                    <a:lnTo>
                      <a:pt x="104775" y="361950"/>
                    </a:lnTo>
                    <a:lnTo>
                      <a:pt x="133350" y="323850"/>
                    </a:lnTo>
                    <a:lnTo>
                      <a:pt x="104775" y="285750"/>
                    </a:lnTo>
                    <a:lnTo>
                      <a:pt x="85725" y="304800"/>
                    </a:lnTo>
                    <a:lnTo>
                      <a:pt x="57150" y="304800"/>
                    </a:lnTo>
                    <a:lnTo>
                      <a:pt x="47625" y="285750"/>
                    </a:lnTo>
                    <a:lnTo>
                      <a:pt x="19050" y="285750"/>
                    </a:lnTo>
                    <a:lnTo>
                      <a:pt x="0" y="247650"/>
                    </a:lnTo>
                    <a:lnTo>
                      <a:pt x="142875" y="190500"/>
                    </a:lnTo>
                    <a:lnTo>
                      <a:pt x="219075" y="152400"/>
                    </a:lnTo>
                    <a:lnTo>
                      <a:pt x="428625" y="85725"/>
                    </a:lnTo>
                    <a:lnTo>
                      <a:pt x="504825" y="57150"/>
                    </a:lnTo>
                    <a:lnTo>
                      <a:pt x="561975" y="28575"/>
                    </a:lnTo>
                    <a:lnTo>
                      <a:pt x="714375" y="0"/>
                    </a:lnTo>
                    <a:lnTo>
                      <a:pt x="657225" y="95250"/>
                    </a:lnTo>
                    <a:lnTo>
                      <a:pt x="704850" y="142875"/>
                    </a:lnTo>
                    <a:lnTo>
                      <a:pt x="657225" y="171450"/>
                    </a:lnTo>
                    <a:lnTo>
                      <a:pt x="647700" y="200025"/>
                    </a:lnTo>
                    <a:lnTo>
                      <a:pt x="676275" y="190500"/>
                    </a:lnTo>
                    <a:lnTo>
                      <a:pt x="676275" y="209550"/>
                    </a:lnTo>
                    <a:lnTo>
                      <a:pt x="733425" y="180975"/>
                    </a:lnTo>
                    <a:lnTo>
                      <a:pt x="781050" y="200025"/>
                    </a:lnTo>
                    <a:lnTo>
                      <a:pt x="809625" y="228600"/>
                    </a:lnTo>
                    <a:lnTo>
                      <a:pt x="809625" y="257175"/>
                    </a:lnTo>
                    <a:lnTo>
                      <a:pt x="771525" y="276225"/>
                    </a:lnTo>
                    <a:lnTo>
                      <a:pt x="781050" y="314325"/>
                    </a:lnTo>
                    <a:lnTo>
                      <a:pt x="752475" y="314325"/>
                    </a:lnTo>
                    <a:lnTo>
                      <a:pt x="762000" y="342900"/>
                    </a:lnTo>
                    <a:lnTo>
                      <a:pt x="752475" y="371475"/>
                    </a:lnTo>
                    <a:lnTo>
                      <a:pt x="762000" y="476250"/>
                    </a:lnTo>
                    <a:lnTo>
                      <a:pt x="790575" y="476250"/>
                    </a:lnTo>
                    <a:lnTo>
                      <a:pt x="790575" y="495300"/>
                    </a:lnTo>
                    <a:lnTo>
                      <a:pt x="828675" y="504825"/>
                    </a:lnTo>
                    <a:lnTo>
                      <a:pt x="828675" y="533400"/>
                    </a:lnTo>
                    <a:lnTo>
                      <a:pt x="800100" y="542925"/>
                    </a:lnTo>
                    <a:lnTo>
                      <a:pt x="819150" y="561975"/>
                    </a:lnTo>
                    <a:lnTo>
                      <a:pt x="781050" y="571500"/>
                    </a:lnTo>
                    <a:lnTo>
                      <a:pt x="809625" y="600075"/>
                    </a:lnTo>
                    <a:lnTo>
                      <a:pt x="790575" y="628650"/>
                    </a:lnTo>
                    <a:lnTo>
                      <a:pt x="857250" y="619125"/>
                    </a:lnTo>
                    <a:lnTo>
                      <a:pt x="838200" y="657225"/>
                    </a:lnTo>
                    <a:lnTo>
                      <a:pt x="876300" y="676275"/>
                    </a:lnTo>
                    <a:lnTo>
                      <a:pt x="809625" y="695325"/>
                    </a:lnTo>
                    <a:lnTo>
                      <a:pt x="828675" y="723900"/>
                    </a:lnTo>
                    <a:lnTo>
                      <a:pt x="790575" y="762000"/>
                    </a:lnTo>
                    <a:lnTo>
                      <a:pt x="723900" y="714375"/>
                    </a:lnTo>
                    <a:lnTo>
                      <a:pt x="723900" y="752475"/>
                    </a:lnTo>
                    <a:lnTo>
                      <a:pt x="685800" y="752475"/>
                    </a:lnTo>
                    <a:lnTo>
                      <a:pt x="666750" y="800100"/>
                    </a:lnTo>
                    <a:lnTo>
                      <a:pt x="666750" y="819150"/>
                    </a:lnTo>
                    <a:lnTo>
                      <a:pt x="628650" y="838200"/>
                    </a:lnTo>
                    <a:lnTo>
                      <a:pt x="628650" y="866775"/>
                    </a:lnTo>
                    <a:lnTo>
                      <a:pt x="685800" y="876300"/>
                    </a:lnTo>
                    <a:lnTo>
                      <a:pt x="666750" y="923925"/>
                    </a:lnTo>
                    <a:lnTo>
                      <a:pt x="628650" y="923925"/>
                    </a:lnTo>
                    <a:lnTo>
                      <a:pt x="619125" y="971550"/>
                    </a:lnTo>
                    <a:lnTo>
                      <a:pt x="590550" y="990600"/>
                    </a:lnTo>
                    <a:lnTo>
                      <a:pt x="571500" y="1000125"/>
                    </a:lnTo>
                    <a:lnTo>
                      <a:pt x="552450" y="990600"/>
                    </a:lnTo>
                    <a:lnTo>
                      <a:pt x="542925" y="1019175"/>
                    </a:lnTo>
                    <a:lnTo>
                      <a:pt x="523875" y="1019175"/>
                    </a:lnTo>
                    <a:lnTo>
                      <a:pt x="514350" y="1038225"/>
                    </a:lnTo>
                    <a:lnTo>
                      <a:pt x="485775" y="1028700"/>
                    </a:lnTo>
                    <a:lnTo>
                      <a:pt x="485775" y="1047750"/>
                    </a:lnTo>
                    <a:lnTo>
                      <a:pt x="447675" y="1009650"/>
                    </a:lnTo>
                    <a:lnTo>
                      <a:pt x="419100" y="1009650"/>
                    </a:lnTo>
                    <a:lnTo>
                      <a:pt x="428625" y="981075"/>
                    </a:lnTo>
                    <a:lnTo>
                      <a:pt x="419100" y="962025"/>
                    </a:lnTo>
                    <a:lnTo>
                      <a:pt x="390525" y="952500"/>
                    </a:lnTo>
                    <a:lnTo>
                      <a:pt x="371475" y="895350"/>
                    </a:lnTo>
                    <a:lnTo>
                      <a:pt x="304800" y="895350"/>
                    </a:lnTo>
                    <a:lnTo>
                      <a:pt x="285750" y="866775"/>
                    </a:lnTo>
                    <a:lnTo>
                      <a:pt x="304800" y="85725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8" name="kon31"/>
              <p:cNvSpPr/>
              <p:nvPr/>
            </p:nvSpPr>
            <p:spPr>
              <a:xfrm>
                <a:off x="882650" y="2012951"/>
                <a:ext cx="1133476" cy="990601"/>
              </a:xfrm>
              <a:custGeom>
                <a:avLst/>
                <a:gdLst/>
                <a:ahLst/>
                <a:cxnLst/>
                <a:rect l="0" t="0" r="0" b="0"/>
                <a:pathLst>
                  <a:path w="1133476" h="990601">
                    <a:moveTo>
                      <a:pt x="142875" y="95250"/>
                    </a:moveTo>
                    <a:lnTo>
                      <a:pt x="161925" y="123825"/>
                    </a:lnTo>
                    <a:lnTo>
                      <a:pt x="180975" y="104775"/>
                    </a:lnTo>
                    <a:lnTo>
                      <a:pt x="228600" y="114300"/>
                    </a:lnTo>
                    <a:lnTo>
                      <a:pt x="228600" y="95250"/>
                    </a:lnTo>
                    <a:lnTo>
                      <a:pt x="219075" y="76200"/>
                    </a:lnTo>
                    <a:lnTo>
                      <a:pt x="257175" y="66675"/>
                    </a:lnTo>
                    <a:lnTo>
                      <a:pt x="266700" y="0"/>
                    </a:lnTo>
                    <a:lnTo>
                      <a:pt x="295275" y="0"/>
                    </a:lnTo>
                    <a:lnTo>
                      <a:pt x="304800" y="28575"/>
                    </a:lnTo>
                    <a:lnTo>
                      <a:pt x="333375" y="28575"/>
                    </a:lnTo>
                    <a:lnTo>
                      <a:pt x="371475" y="9525"/>
                    </a:lnTo>
                    <a:lnTo>
                      <a:pt x="400050" y="47625"/>
                    </a:lnTo>
                    <a:lnTo>
                      <a:pt x="438150" y="47625"/>
                    </a:lnTo>
                    <a:lnTo>
                      <a:pt x="457200" y="9525"/>
                    </a:lnTo>
                    <a:lnTo>
                      <a:pt x="476250" y="19050"/>
                    </a:lnTo>
                    <a:lnTo>
                      <a:pt x="495300" y="0"/>
                    </a:lnTo>
                    <a:lnTo>
                      <a:pt x="504825" y="19050"/>
                    </a:lnTo>
                    <a:lnTo>
                      <a:pt x="533400" y="19050"/>
                    </a:lnTo>
                    <a:lnTo>
                      <a:pt x="542925" y="47625"/>
                    </a:lnTo>
                    <a:lnTo>
                      <a:pt x="571500" y="66675"/>
                    </a:lnTo>
                    <a:lnTo>
                      <a:pt x="581025" y="104775"/>
                    </a:lnTo>
                    <a:lnTo>
                      <a:pt x="609600" y="133350"/>
                    </a:lnTo>
                    <a:lnTo>
                      <a:pt x="657225" y="95250"/>
                    </a:lnTo>
                    <a:lnTo>
                      <a:pt x="762000" y="95250"/>
                    </a:lnTo>
                    <a:lnTo>
                      <a:pt x="781050" y="47625"/>
                    </a:lnTo>
                    <a:lnTo>
                      <a:pt x="800100" y="76200"/>
                    </a:lnTo>
                    <a:lnTo>
                      <a:pt x="866775" y="76200"/>
                    </a:lnTo>
                    <a:lnTo>
                      <a:pt x="885825" y="133350"/>
                    </a:lnTo>
                    <a:lnTo>
                      <a:pt x="914400" y="142875"/>
                    </a:lnTo>
                    <a:lnTo>
                      <a:pt x="923925" y="161925"/>
                    </a:lnTo>
                    <a:lnTo>
                      <a:pt x="914400" y="190500"/>
                    </a:lnTo>
                    <a:lnTo>
                      <a:pt x="942975" y="190500"/>
                    </a:lnTo>
                    <a:lnTo>
                      <a:pt x="981075" y="228600"/>
                    </a:lnTo>
                    <a:lnTo>
                      <a:pt x="971550" y="266700"/>
                    </a:lnTo>
                    <a:lnTo>
                      <a:pt x="1019175" y="266700"/>
                    </a:lnTo>
                    <a:lnTo>
                      <a:pt x="1047750" y="342900"/>
                    </a:lnTo>
                    <a:lnTo>
                      <a:pt x="1047750" y="381000"/>
                    </a:lnTo>
                    <a:lnTo>
                      <a:pt x="1085850" y="381000"/>
                    </a:lnTo>
                    <a:lnTo>
                      <a:pt x="1076325" y="409575"/>
                    </a:lnTo>
                    <a:lnTo>
                      <a:pt x="1095375" y="438150"/>
                    </a:lnTo>
                    <a:lnTo>
                      <a:pt x="1133475" y="466725"/>
                    </a:lnTo>
                    <a:lnTo>
                      <a:pt x="1095375" y="476250"/>
                    </a:lnTo>
                    <a:lnTo>
                      <a:pt x="1057275" y="457200"/>
                    </a:lnTo>
                    <a:lnTo>
                      <a:pt x="1038225" y="485775"/>
                    </a:lnTo>
                    <a:lnTo>
                      <a:pt x="1019175" y="485775"/>
                    </a:lnTo>
                    <a:lnTo>
                      <a:pt x="1019175" y="504825"/>
                    </a:lnTo>
                    <a:lnTo>
                      <a:pt x="1000125" y="495300"/>
                    </a:lnTo>
                    <a:lnTo>
                      <a:pt x="1000125" y="466725"/>
                    </a:lnTo>
                    <a:lnTo>
                      <a:pt x="981075" y="466725"/>
                    </a:lnTo>
                    <a:lnTo>
                      <a:pt x="962025" y="447675"/>
                    </a:lnTo>
                    <a:lnTo>
                      <a:pt x="923925" y="457200"/>
                    </a:lnTo>
                    <a:lnTo>
                      <a:pt x="962025" y="485775"/>
                    </a:lnTo>
                    <a:lnTo>
                      <a:pt x="962025" y="542925"/>
                    </a:lnTo>
                    <a:lnTo>
                      <a:pt x="933450" y="542925"/>
                    </a:lnTo>
                    <a:lnTo>
                      <a:pt x="914400" y="542925"/>
                    </a:lnTo>
                    <a:lnTo>
                      <a:pt x="923925" y="581025"/>
                    </a:lnTo>
                    <a:lnTo>
                      <a:pt x="895350" y="561975"/>
                    </a:lnTo>
                    <a:lnTo>
                      <a:pt x="904875" y="600075"/>
                    </a:lnTo>
                    <a:lnTo>
                      <a:pt x="885825" y="600075"/>
                    </a:lnTo>
                    <a:lnTo>
                      <a:pt x="876300" y="628650"/>
                    </a:lnTo>
                    <a:lnTo>
                      <a:pt x="923925" y="638175"/>
                    </a:lnTo>
                    <a:lnTo>
                      <a:pt x="971550" y="657225"/>
                    </a:lnTo>
                    <a:lnTo>
                      <a:pt x="971550" y="685800"/>
                    </a:lnTo>
                    <a:lnTo>
                      <a:pt x="1000125" y="695325"/>
                    </a:lnTo>
                    <a:lnTo>
                      <a:pt x="971550" y="742950"/>
                    </a:lnTo>
                    <a:lnTo>
                      <a:pt x="990600" y="771525"/>
                    </a:lnTo>
                    <a:lnTo>
                      <a:pt x="971550" y="790575"/>
                    </a:lnTo>
                    <a:lnTo>
                      <a:pt x="942975" y="790575"/>
                    </a:lnTo>
                    <a:lnTo>
                      <a:pt x="914400" y="790575"/>
                    </a:lnTo>
                    <a:lnTo>
                      <a:pt x="895350" y="800100"/>
                    </a:lnTo>
                    <a:lnTo>
                      <a:pt x="904875" y="838200"/>
                    </a:lnTo>
                    <a:lnTo>
                      <a:pt x="876300" y="828675"/>
                    </a:lnTo>
                    <a:lnTo>
                      <a:pt x="857250" y="847725"/>
                    </a:lnTo>
                    <a:lnTo>
                      <a:pt x="838200" y="838200"/>
                    </a:lnTo>
                    <a:lnTo>
                      <a:pt x="828675" y="819150"/>
                    </a:lnTo>
                    <a:lnTo>
                      <a:pt x="790575" y="838200"/>
                    </a:lnTo>
                    <a:lnTo>
                      <a:pt x="771525" y="866775"/>
                    </a:lnTo>
                    <a:lnTo>
                      <a:pt x="742950" y="866775"/>
                    </a:lnTo>
                    <a:lnTo>
                      <a:pt x="752475" y="838200"/>
                    </a:lnTo>
                    <a:lnTo>
                      <a:pt x="723900" y="838200"/>
                    </a:lnTo>
                    <a:lnTo>
                      <a:pt x="723900" y="866775"/>
                    </a:lnTo>
                    <a:lnTo>
                      <a:pt x="685800" y="876300"/>
                    </a:lnTo>
                    <a:lnTo>
                      <a:pt x="666750" y="866775"/>
                    </a:lnTo>
                    <a:lnTo>
                      <a:pt x="581025" y="876300"/>
                    </a:lnTo>
                    <a:lnTo>
                      <a:pt x="561975" y="885825"/>
                    </a:lnTo>
                    <a:lnTo>
                      <a:pt x="523875" y="895350"/>
                    </a:lnTo>
                    <a:lnTo>
                      <a:pt x="495300" y="857250"/>
                    </a:lnTo>
                    <a:lnTo>
                      <a:pt x="495300" y="876300"/>
                    </a:lnTo>
                    <a:lnTo>
                      <a:pt x="466725" y="876300"/>
                    </a:lnTo>
                    <a:lnTo>
                      <a:pt x="504825" y="904875"/>
                    </a:lnTo>
                    <a:lnTo>
                      <a:pt x="495300" y="923925"/>
                    </a:lnTo>
                    <a:lnTo>
                      <a:pt x="466725" y="923925"/>
                    </a:lnTo>
                    <a:lnTo>
                      <a:pt x="428625" y="933450"/>
                    </a:lnTo>
                    <a:lnTo>
                      <a:pt x="342900" y="942975"/>
                    </a:lnTo>
                    <a:lnTo>
                      <a:pt x="333375" y="990600"/>
                    </a:lnTo>
                    <a:lnTo>
                      <a:pt x="266700" y="990600"/>
                    </a:lnTo>
                    <a:lnTo>
                      <a:pt x="247650" y="971550"/>
                    </a:lnTo>
                    <a:lnTo>
                      <a:pt x="285750" y="942975"/>
                    </a:lnTo>
                    <a:lnTo>
                      <a:pt x="295275" y="914400"/>
                    </a:lnTo>
                    <a:lnTo>
                      <a:pt x="276225" y="914400"/>
                    </a:lnTo>
                    <a:lnTo>
                      <a:pt x="247650" y="942975"/>
                    </a:lnTo>
                    <a:lnTo>
                      <a:pt x="228600" y="933450"/>
                    </a:lnTo>
                    <a:lnTo>
                      <a:pt x="247650" y="876300"/>
                    </a:lnTo>
                    <a:lnTo>
                      <a:pt x="247650" y="847725"/>
                    </a:lnTo>
                    <a:lnTo>
                      <a:pt x="219075" y="838200"/>
                    </a:lnTo>
                    <a:lnTo>
                      <a:pt x="238125" y="752475"/>
                    </a:lnTo>
                    <a:lnTo>
                      <a:pt x="228600" y="733425"/>
                    </a:lnTo>
                    <a:lnTo>
                      <a:pt x="200025" y="742950"/>
                    </a:lnTo>
                    <a:lnTo>
                      <a:pt x="209550" y="685800"/>
                    </a:lnTo>
                    <a:lnTo>
                      <a:pt x="180975" y="676275"/>
                    </a:lnTo>
                    <a:lnTo>
                      <a:pt x="171450" y="695325"/>
                    </a:lnTo>
                    <a:lnTo>
                      <a:pt x="152400" y="704850"/>
                    </a:lnTo>
                    <a:lnTo>
                      <a:pt x="142875" y="657225"/>
                    </a:lnTo>
                    <a:lnTo>
                      <a:pt x="114300" y="638175"/>
                    </a:lnTo>
                    <a:lnTo>
                      <a:pt x="114300" y="619125"/>
                    </a:lnTo>
                    <a:lnTo>
                      <a:pt x="95250" y="600075"/>
                    </a:lnTo>
                    <a:lnTo>
                      <a:pt x="95250" y="561975"/>
                    </a:lnTo>
                    <a:lnTo>
                      <a:pt x="95250" y="523875"/>
                    </a:lnTo>
                    <a:lnTo>
                      <a:pt x="85725" y="504825"/>
                    </a:lnTo>
                    <a:lnTo>
                      <a:pt x="85725" y="457200"/>
                    </a:lnTo>
                    <a:lnTo>
                      <a:pt x="104775" y="457200"/>
                    </a:lnTo>
                    <a:lnTo>
                      <a:pt x="104775" y="428625"/>
                    </a:lnTo>
                    <a:lnTo>
                      <a:pt x="123825" y="419100"/>
                    </a:lnTo>
                    <a:lnTo>
                      <a:pt x="123825" y="400050"/>
                    </a:lnTo>
                    <a:lnTo>
                      <a:pt x="95250" y="409575"/>
                    </a:lnTo>
                    <a:lnTo>
                      <a:pt x="95250" y="390525"/>
                    </a:lnTo>
                    <a:lnTo>
                      <a:pt x="76200" y="390525"/>
                    </a:lnTo>
                    <a:lnTo>
                      <a:pt x="66675" y="400050"/>
                    </a:lnTo>
                    <a:lnTo>
                      <a:pt x="9525" y="342900"/>
                    </a:lnTo>
                    <a:lnTo>
                      <a:pt x="9525" y="314325"/>
                    </a:lnTo>
                    <a:lnTo>
                      <a:pt x="0" y="285750"/>
                    </a:lnTo>
                    <a:lnTo>
                      <a:pt x="28575" y="152400"/>
                    </a:lnTo>
                    <a:lnTo>
                      <a:pt x="47625" y="114300"/>
                    </a:lnTo>
                    <a:lnTo>
                      <a:pt x="66675" y="152400"/>
                    </a:lnTo>
                    <a:lnTo>
                      <a:pt x="76200" y="133350"/>
                    </a:lnTo>
                    <a:lnTo>
                      <a:pt x="104775" y="133350"/>
                    </a:lnTo>
                    <a:lnTo>
                      <a:pt x="114300" y="1143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79" name="kon33"/>
              <p:cNvSpPr/>
              <p:nvPr/>
            </p:nvSpPr>
            <p:spPr>
              <a:xfrm>
                <a:off x="3235325" y="1555751"/>
                <a:ext cx="1133476" cy="1285876"/>
              </a:xfrm>
              <a:custGeom>
                <a:avLst/>
                <a:gdLst/>
                <a:ahLst/>
                <a:cxnLst/>
                <a:rect l="0" t="0" r="0" b="0"/>
                <a:pathLst>
                  <a:path w="1133476" h="1285876">
                    <a:moveTo>
                      <a:pt x="733425" y="266700"/>
                    </a:moveTo>
                    <a:lnTo>
                      <a:pt x="752475" y="285750"/>
                    </a:lnTo>
                    <a:lnTo>
                      <a:pt x="752475" y="257175"/>
                    </a:lnTo>
                    <a:lnTo>
                      <a:pt x="733425" y="219075"/>
                    </a:lnTo>
                    <a:lnTo>
                      <a:pt x="733425" y="171450"/>
                    </a:lnTo>
                    <a:lnTo>
                      <a:pt x="695325" y="142875"/>
                    </a:lnTo>
                    <a:lnTo>
                      <a:pt x="800100" y="85725"/>
                    </a:lnTo>
                    <a:lnTo>
                      <a:pt x="790575" y="47625"/>
                    </a:lnTo>
                    <a:lnTo>
                      <a:pt x="857250" y="47625"/>
                    </a:lnTo>
                    <a:lnTo>
                      <a:pt x="895350" y="76200"/>
                    </a:lnTo>
                    <a:lnTo>
                      <a:pt x="895350" y="47625"/>
                    </a:lnTo>
                    <a:lnTo>
                      <a:pt x="885825" y="28575"/>
                    </a:lnTo>
                    <a:lnTo>
                      <a:pt x="904875" y="28575"/>
                    </a:lnTo>
                    <a:lnTo>
                      <a:pt x="885825" y="0"/>
                    </a:lnTo>
                    <a:lnTo>
                      <a:pt x="923925" y="28575"/>
                    </a:lnTo>
                    <a:lnTo>
                      <a:pt x="971550" y="57150"/>
                    </a:lnTo>
                    <a:lnTo>
                      <a:pt x="971550" y="95250"/>
                    </a:lnTo>
                    <a:lnTo>
                      <a:pt x="971550" y="133350"/>
                    </a:lnTo>
                    <a:lnTo>
                      <a:pt x="933450" y="123825"/>
                    </a:lnTo>
                    <a:lnTo>
                      <a:pt x="1009650" y="200025"/>
                    </a:lnTo>
                    <a:lnTo>
                      <a:pt x="1038225" y="190500"/>
                    </a:lnTo>
                    <a:lnTo>
                      <a:pt x="1104900" y="247650"/>
                    </a:lnTo>
                    <a:lnTo>
                      <a:pt x="1133475" y="238125"/>
                    </a:lnTo>
                    <a:lnTo>
                      <a:pt x="1114425" y="333375"/>
                    </a:lnTo>
                    <a:lnTo>
                      <a:pt x="1085850" y="314325"/>
                    </a:lnTo>
                    <a:lnTo>
                      <a:pt x="1028700" y="314325"/>
                    </a:lnTo>
                    <a:lnTo>
                      <a:pt x="981075" y="295275"/>
                    </a:lnTo>
                    <a:lnTo>
                      <a:pt x="1000125" y="323850"/>
                    </a:lnTo>
                    <a:lnTo>
                      <a:pt x="971550" y="323850"/>
                    </a:lnTo>
                    <a:lnTo>
                      <a:pt x="962025" y="361950"/>
                    </a:lnTo>
                    <a:lnTo>
                      <a:pt x="942975" y="371475"/>
                    </a:lnTo>
                    <a:lnTo>
                      <a:pt x="962025" y="419100"/>
                    </a:lnTo>
                    <a:lnTo>
                      <a:pt x="1019175" y="466725"/>
                    </a:lnTo>
                    <a:lnTo>
                      <a:pt x="1019175" y="495300"/>
                    </a:lnTo>
                    <a:lnTo>
                      <a:pt x="1038225" y="514350"/>
                    </a:lnTo>
                    <a:lnTo>
                      <a:pt x="1066800" y="504825"/>
                    </a:lnTo>
                    <a:lnTo>
                      <a:pt x="1076325" y="523875"/>
                    </a:lnTo>
                    <a:lnTo>
                      <a:pt x="1057275" y="561975"/>
                    </a:lnTo>
                    <a:lnTo>
                      <a:pt x="1019175" y="600075"/>
                    </a:lnTo>
                    <a:lnTo>
                      <a:pt x="952500" y="638175"/>
                    </a:lnTo>
                    <a:lnTo>
                      <a:pt x="981075" y="704850"/>
                    </a:lnTo>
                    <a:lnTo>
                      <a:pt x="1000125" y="847725"/>
                    </a:lnTo>
                    <a:lnTo>
                      <a:pt x="962025" y="857250"/>
                    </a:lnTo>
                    <a:lnTo>
                      <a:pt x="942975" y="904875"/>
                    </a:lnTo>
                    <a:lnTo>
                      <a:pt x="914400" y="914400"/>
                    </a:lnTo>
                    <a:lnTo>
                      <a:pt x="904875" y="866775"/>
                    </a:lnTo>
                    <a:lnTo>
                      <a:pt x="885825" y="876300"/>
                    </a:lnTo>
                    <a:lnTo>
                      <a:pt x="885825" y="904875"/>
                    </a:lnTo>
                    <a:lnTo>
                      <a:pt x="800100" y="914400"/>
                    </a:lnTo>
                    <a:lnTo>
                      <a:pt x="809625" y="942975"/>
                    </a:lnTo>
                    <a:lnTo>
                      <a:pt x="781050" y="981075"/>
                    </a:lnTo>
                    <a:lnTo>
                      <a:pt x="790575" y="1019175"/>
                    </a:lnTo>
                    <a:lnTo>
                      <a:pt x="781050" y="1057275"/>
                    </a:lnTo>
                    <a:lnTo>
                      <a:pt x="752475" y="1057275"/>
                    </a:lnTo>
                    <a:lnTo>
                      <a:pt x="733425" y="1133475"/>
                    </a:lnTo>
                    <a:lnTo>
                      <a:pt x="762000" y="1143000"/>
                    </a:lnTo>
                    <a:lnTo>
                      <a:pt x="752475" y="1171575"/>
                    </a:lnTo>
                    <a:lnTo>
                      <a:pt x="723900" y="1190625"/>
                    </a:lnTo>
                    <a:lnTo>
                      <a:pt x="714375" y="1162050"/>
                    </a:lnTo>
                    <a:lnTo>
                      <a:pt x="647700" y="1257300"/>
                    </a:lnTo>
                    <a:lnTo>
                      <a:pt x="552450" y="1257300"/>
                    </a:lnTo>
                    <a:lnTo>
                      <a:pt x="495300" y="1266825"/>
                    </a:lnTo>
                    <a:lnTo>
                      <a:pt x="438150" y="1285875"/>
                    </a:lnTo>
                    <a:lnTo>
                      <a:pt x="371475" y="1247775"/>
                    </a:lnTo>
                    <a:lnTo>
                      <a:pt x="361950" y="1200150"/>
                    </a:lnTo>
                    <a:lnTo>
                      <a:pt x="371475" y="1162050"/>
                    </a:lnTo>
                    <a:lnTo>
                      <a:pt x="342900" y="1171575"/>
                    </a:lnTo>
                    <a:lnTo>
                      <a:pt x="333375" y="1143000"/>
                    </a:lnTo>
                    <a:lnTo>
                      <a:pt x="304800" y="1152525"/>
                    </a:lnTo>
                    <a:lnTo>
                      <a:pt x="295275" y="1123950"/>
                    </a:lnTo>
                    <a:lnTo>
                      <a:pt x="304800" y="1085850"/>
                    </a:lnTo>
                    <a:lnTo>
                      <a:pt x="285750" y="1047750"/>
                    </a:lnTo>
                    <a:lnTo>
                      <a:pt x="247650" y="1057275"/>
                    </a:lnTo>
                    <a:lnTo>
                      <a:pt x="238125" y="1085850"/>
                    </a:lnTo>
                    <a:lnTo>
                      <a:pt x="228600" y="1057275"/>
                    </a:lnTo>
                    <a:lnTo>
                      <a:pt x="200025" y="1047750"/>
                    </a:lnTo>
                    <a:lnTo>
                      <a:pt x="161925" y="1047750"/>
                    </a:lnTo>
                    <a:lnTo>
                      <a:pt x="161925" y="1009650"/>
                    </a:lnTo>
                    <a:lnTo>
                      <a:pt x="142875" y="981075"/>
                    </a:lnTo>
                    <a:lnTo>
                      <a:pt x="152400" y="952500"/>
                    </a:lnTo>
                    <a:lnTo>
                      <a:pt x="95250" y="942975"/>
                    </a:lnTo>
                    <a:lnTo>
                      <a:pt x="95250" y="914400"/>
                    </a:lnTo>
                    <a:lnTo>
                      <a:pt x="142875" y="885825"/>
                    </a:lnTo>
                    <a:lnTo>
                      <a:pt x="123825" y="847725"/>
                    </a:lnTo>
                    <a:lnTo>
                      <a:pt x="123825" y="819150"/>
                    </a:lnTo>
                    <a:lnTo>
                      <a:pt x="57150" y="762000"/>
                    </a:lnTo>
                    <a:lnTo>
                      <a:pt x="57150" y="742950"/>
                    </a:lnTo>
                    <a:lnTo>
                      <a:pt x="76200" y="704850"/>
                    </a:lnTo>
                    <a:lnTo>
                      <a:pt x="95250" y="685800"/>
                    </a:lnTo>
                    <a:lnTo>
                      <a:pt x="85725" y="628650"/>
                    </a:lnTo>
                    <a:lnTo>
                      <a:pt x="57150" y="628650"/>
                    </a:lnTo>
                    <a:lnTo>
                      <a:pt x="47625" y="600075"/>
                    </a:lnTo>
                    <a:lnTo>
                      <a:pt x="66675" y="552450"/>
                    </a:lnTo>
                    <a:lnTo>
                      <a:pt x="38100" y="523875"/>
                    </a:lnTo>
                    <a:lnTo>
                      <a:pt x="28575" y="466725"/>
                    </a:lnTo>
                    <a:lnTo>
                      <a:pt x="0" y="457200"/>
                    </a:lnTo>
                    <a:lnTo>
                      <a:pt x="9525" y="419100"/>
                    </a:lnTo>
                    <a:lnTo>
                      <a:pt x="95250" y="381000"/>
                    </a:lnTo>
                    <a:lnTo>
                      <a:pt x="95250" y="314325"/>
                    </a:lnTo>
                    <a:lnTo>
                      <a:pt x="133350" y="333375"/>
                    </a:lnTo>
                    <a:lnTo>
                      <a:pt x="142875" y="304800"/>
                    </a:lnTo>
                    <a:lnTo>
                      <a:pt x="161925" y="333375"/>
                    </a:lnTo>
                    <a:lnTo>
                      <a:pt x="190500" y="314325"/>
                    </a:lnTo>
                    <a:lnTo>
                      <a:pt x="200025" y="238125"/>
                    </a:lnTo>
                    <a:lnTo>
                      <a:pt x="238125" y="209550"/>
                    </a:lnTo>
                    <a:lnTo>
                      <a:pt x="257175" y="238125"/>
                    </a:lnTo>
                    <a:lnTo>
                      <a:pt x="295275" y="238125"/>
                    </a:lnTo>
                    <a:lnTo>
                      <a:pt x="323850" y="266700"/>
                    </a:lnTo>
                    <a:lnTo>
                      <a:pt x="342900" y="247650"/>
                    </a:lnTo>
                    <a:lnTo>
                      <a:pt x="371475" y="247650"/>
                    </a:lnTo>
                    <a:lnTo>
                      <a:pt x="400050" y="228600"/>
                    </a:lnTo>
                    <a:lnTo>
                      <a:pt x="447675" y="247650"/>
                    </a:lnTo>
                    <a:lnTo>
                      <a:pt x="457200" y="266700"/>
                    </a:lnTo>
                    <a:lnTo>
                      <a:pt x="476250" y="285750"/>
                    </a:lnTo>
                    <a:lnTo>
                      <a:pt x="504825" y="276225"/>
                    </a:lnTo>
                    <a:lnTo>
                      <a:pt x="533400" y="295275"/>
                    </a:lnTo>
                    <a:lnTo>
                      <a:pt x="561975" y="266700"/>
                    </a:lnTo>
                    <a:lnTo>
                      <a:pt x="561975" y="238125"/>
                    </a:lnTo>
                    <a:lnTo>
                      <a:pt x="590550" y="228600"/>
                    </a:lnTo>
                    <a:lnTo>
                      <a:pt x="609600" y="257175"/>
                    </a:lnTo>
                    <a:lnTo>
                      <a:pt x="647700" y="257175"/>
                    </a:lnTo>
                    <a:lnTo>
                      <a:pt x="666750" y="238125"/>
                    </a:lnTo>
                    <a:lnTo>
                      <a:pt x="704850" y="27622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0" name="kon35"/>
              <p:cNvSpPr/>
              <p:nvPr/>
            </p:nvSpPr>
            <p:spPr>
              <a:xfrm>
                <a:off x="1130300" y="1622426"/>
                <a:ext cx="66676" cy="76201"/>
              </a:xfrm>
              <a:custGeom>
                <a:avLst/>
                <a:gdLst/>
                <a:ahLst/>
                <a:cxnLst/>
                <a:rect l="0" t="0" r="0" b="0"/>
                <a:pathLst>
                  <a:path w="66676" h="76201">
                    <a:moveTo>
                      <a:pt x="9525" y="0"/>
                    </a:moveTo>
                    <a:lnTo>
                      <a:pt x="38100" y="0"/>
                    </a:lnTo>
                    <a:lnTo>
                      <a:pt x="66675" y="19050"/>
                    </a:lnTo>
                    <a:lnTo>
                      <a:pt x="66675" y="76200"/>
                    </a:lnTo>
                    <a:lnTo>
                      <a:pt x="47625" y="57150"/>
                    </a:lnTo>
                    <a:lnTo>
                      <a:pt x="0" y="76200"/>
                    </a:lnTo>
                    <a:lnTo>
                      <a:pt x="0" y="38100"/>
                    </a:lnTo>
                    <a:lnTo>
                      <a:pt x="19050" y="2857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1" name="kon37"/>
              <p:cNvSpPr/>
              <p:nvPr/>
            </p:nvSpPr>
            <p:spPr>
              <a:xfrm>
                <a:off x="987425" y="1441451"/>
                <a:ext cx="695326" cy="704851"/>
              </a:xfrm>
              <a:custGeom>
                <a:avLst/>
                <a:gdLst/>
                <a:ahLst/>
                <a:cxnLst/>
                <a:rect l="0" t="0" r="0" b="0"/>
                <a:pathLst>
                  <a:path w="695326" h="704851">
                    <a:moveTo>
                      <a:pt x="390525" y="0"/>
                    </a:moveTo>
                    <a:lnTo>
                      <a:pt x="409575" y="38100"/>
                    </a:lnTo>
                    <a:lnTo>
                      <a:pt x="438150" y="38100"/>
                    </a:lnTo>
                    <a:lnTo>
                      <a:pt x="447675" y="57150"/>
                    </a:lnTo>
                    <a:lnTo>
                      <a:pt x="476250" y="57150"/>
                    </a:lnTo>
                    <a:lnTo>
                      <a:pt x="495300" y="38100"/>
                    </a:lnTo>
                    <a:lnTo>
                      <a:pt x="523875" y="76200"/>
                    </a:lnTo>
                    <a:lnTo>
                      <a:pt x="495300" y="114300"/>
                    </a:lnTo>
                    <a:lnTo>
                      <a:pt x="533400" y="142875"/>
                    </a:lnTo>
                    <a:lnTo>
                      <a:pt x="561975" y="142875"/>
                    </a:lnTo>
                    <a:lnTo>
                      <a:pt x="600075" y="209550"/>
                    </a:lnTo>
                    <a:lnTo>
                      <a:pt x="638175" y="228600"/>
                    </a:lnTo>
                    <a:lnTo>
                      <a:pt x="628650" y="276225"/>
                    </a:lnTo>
                    <a:lnTo>
                      <a:pt x="666750" y="295275"/>
                    </a:lnTo>
                    <a:lnTo>
                      <a:pt x="638175" y="304800"/>
                    </a:lnTo>
                    <a:lnTo>
                      <a:pt x="619125" y="314325"/>
                    </a:lnTo>
                    <a:lnTo>
                      <a:pt x="581025" y="323850"/>
                    </a:lnTo>
                    <a:lnTo>
                      <a:pt x="581025" y="352425"/>
                    </a:lnTo>
                    <a:lnTo>
                      <a:pt x="638175" y="390525"/>
                    </a:lnTo>
                    <a:lnTo>
                      <a:pt x="609600" y="400050"/>
                    </a:lnTo>
                    <a:lnTo>
                      <a:pt x="609600" y="428625"/>
                    </a:lnTo>
                    <a:lnTo>
                      <a:pt x="628650" y="466725"/>
                    </a:lnTo>
                    <a:lnTo>
                      <a:pt x="609600" y="504825"/>
                    </a:lnTo>
                    <a:lnTo>
                      <a:pt x="647700" y="561975"/>
                    </a:lnTo>
                    <a:lnTo>
                      <a:pt x="619125" y="561975"/>
                    </a:lnTo>
                    <a:lnTo>
                      <a:pt x="619125" y="581025"/>
                    </a:lnTo>
                    <a:lnTo>
                      <a:pt x="647700" y="590550"/>
                    </a:lnTo>
                    <a:lnTo>
                      <a:pt x="676275" y="581025"/>
                    </a:lnTo>
                    <a:lnTo>
                      <a:pt x="695325" y="581025"/>
                    </a:lnTo>
                    <a:lnTo>
                      <a:pt x="695325" y="609600"/>
                    </a:lnTo>
                    <a:lnTo>
                      <a:pt x="676275" y="619125"/>
                    </a:lnTo>
                    <a:lnTo>
                      <a:pt x="657225" y="666750"/>
                    </a:lnTo>
                    <a:lnTo>
                      <a:pt x="552450" y="666750"/>
                    </a:lnTo>
                    <a:lnTo>
                      <a:pt x="504825" y="704850"/>
                    </a:lnTo>
                    <a:lnTo>
                      <a:pt x="476250" y="676275"/>
                    </a:lnTo>
                    <a:lnTo>
                      <a:pt x="466725" y="638175"/>
                    </a:lnTo>
                    <a:lnTo>
                      <a:pt x="438150" y="619125"/>
                    </a:lnTo>
                    <a:lnTo>
                      <a:pt x="428625" y="590550"/>
                    </a:lnTo>
                    <a:lnTo>
                      <a:pt x="400050" y="590550"/>
                    </a:lnTo>
                    <a:lnTo>
                      <a:pt x="390525" y="571500"/>
                    </a:lnTo>
                    <a:lnTo>
                      <a:pt x="371475" y="590550"/>
                    </a:lnTo>
                    <a:lnTo>
                      <a:pt x="352425" y="581025"/>
                    </a:lnTo>
                    <a:lnTo>
                      <a:pt x="333375" y="619125"/>
                    </a:lnTo>
                    <a:lnTo>
                      <a:pt x="295275" y="619125"/>
                    </a:lnTo>
                    <a:lnTo>
                      <a:pt x="266700" y="581025"/>
                    </a:lnTo>
                    <a:lnTo>
                      <a:pt x="228600" y="600075"/>
                    </a:lnTo>
                    <a:lnTo>
                      <a:pt x="200025" y="600075"/>
                    </a:lnTo>
                    <a:lnTo>
                      <a:pt x="190500" y="571500"/>
                    </a:lnTo>
                    <a:lnTo>
                      <a:pt x="161925" y="571500"/>
                    </a:lnTo>
                    <a:lnTo>
                      <a:pt x="152400" y="638175"/>
                    </a:lnTo>
                    <a:lnTo>
                      <a:pt x="114300" y="647700"/>
                    </a:lnTo>
                    <a:lnTo>
                      <a:pt x="123825" y="666750"/>
                    </a:lnTo>
                    <a:lnTo>
                      <a:pt x="123825" y="685800"/>
                    </a:lnTo>
                    <a:lnTo>
                      <a:pt x="76200" y="676275"/>
                    </a:lnTo>
                    <a:lnTo>
                      <a:pt x="57150" y="695325"/>
                    </a:lnTo>
                    <a:lnTo>
                      <a:pt x="38100" y="666750"/>
                    </a:lnTo>
                    <a:lnTo>
                      <a:pt x="9525" y="685800"/>
                    </a:lnTo>
                    <a:lnTo>
                      <a:pt x="0" y="561975"/>
                    </a:lnTo>
                    <a:lnTo>
                      <a:pt x="28575" y="542925"/>
                    </a:lnTo>
                    <a:lnTo>
                      <a:pt x="38100" y="466725"/>
                    </a:lnTo>
                    <a:lnTo>
                      <a:pt x="57150" y="409575"/>
                    </a:lnTo>
                    <a:lnTo>
                      <a:pt x="76200" y="371475"/>
                    </a:lnTo>
                    <a:lnTo>
                      <a:pt x="95250" y="361950"/>
                    </a:lnTo>
                    <a:lnTo>
                      <a:pt x="104775" y="333375"/>
                    </a:lnTo>
                    <a:lnTo>
                      <a:pt x="123825" y="333375"/>
                    </a:lnTo>
                    <a:lnTo>
                      <a:pt x="123825" y="314325"/>
                    </a:lnTo>
                    <a:lnTo>
                      <a:pt x="161925" y="285750"/>
                    </a:lnTo>
                    <a:lnTo>
                      <a:pt x="161925" y="266700"/>
                    </a:lnTo>
                    <a:lnTo>
                      <a:pt x="190500" y="285750"/>
                    </a:lnTo>
                    <a:lnTo>
                      <a:pt x="209550" y="323850"/>
                    </a:lnTo>
                    <a:lnTo>
                      <a:pt x="228600" y="257175"/>
                    </a:lnTo>
                    <a:lnTo>
                      <a:pt x="238125" y="200025"/>
                    </a:lnTo>
                    <a:lnTo>
                      <a:pt x="257175" y="190500"/>
                    </a:lnTo>
                    <a:lnTo>
                      <a:pt x="228600" y="171450"/>
                    </a:lnTo>
                    <a:lnTo>
                      <a:pt x="228600" y="142875"/>
                    </a:lnTo>
                    <a:lnTo>
                      <a:pt x="247650" y="114300"/>
                    </a:lnTo>
                    <a:lnTo>
                      <a:pt x="266700" y="114300"/>
                    </a:lnTo>
                    <a:lnTo>
                      <a:pt x="276225" y="76200"/>
                    </a:lnTo>
                    <a:lnTo>
                      <a:pt x="276225" y="57150"/>
                    </a:lnTo>
                    <a:lnTo>
                      <a:pt x="238125" y="66675"/>
                    </a:lnTo>
                    <a:lnTo>
                      <a:pt x="209550" y="66675"/>
                    </a:lnTo>
                    <a:lnTo>
                      <a:pt x="200025" y="85725"/>
                    </a:lnTo>
                    <a:lnTo>
                      <a:pt x="180975" y="85725"/>
                    </a:lnTo>
                    <a:lnTo>
                      <a:pt x="161925" y="76200"/>
                    </a:lnTo>
                    <a:lnTo>
                      <a:pt x="200025" y="57150"/>
                    </a:lnTo>
                    <a:lnTo>
                      <a:pt x="285750" y="2857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2" name="kon39"/>
              <p:cNvSpPr/>
              <p:nvPr/>
            </p:nvSpPr>
            <p:spPr>
              <a:xfrm>
                <a:off x="644525" y="1508126"/>
                <a:ext cx="581026" cy="561976"/>
              </a:xfrm>
              <a:custGeom>
                <a:avLst/>
                <a:gdLst/>
                <a:ahLst/>
                <a:cxnLst/>
                <a:rect l="0" t="0" r="0" b="0"/>
                <a:pathLst>
                  <a:path w="581026" h="561976">
                    <a:moveTo>
                      <a:pt x="219075" y="409575"/>
                    </a:moveTo>
                    <a:lnTo>
                      <a:pt x="180975" y="400050"/>
                    </a:lnTo>
                    <a:lnTo>
                      <a:pt x="142875" y="390525"/>
                    </a:lnTo>
                    <a:lnTo>
                      <a:pt x="104775" y="400050"/>
                    </a:lnTo>
                    <a:lnTo>
                      <a:pt x="76200" y="390525"/>
                    </a:lnTo>
                    <a:lnTo>
                      <a:pt x="85725" y="352425"/>
                    </a:lnTo>
                    <a:lnTo>
                      <a:pt x="104775" y="323850"/>
                    </a:lnTo>
                    <a:lnTo>
                      <a:pt x="95250" y="304800"/>
                    </a:lnTo>
                    <a:lnTo>
                      <a:pt x="19050" y="333375"/>
                    </a:lnTo>
                    <a:lnTo>
                      <a:pt x="0" y="276225"/>
                    </a:lnTo>
                    <a:lnTo>
                      <a:pt x="104775" y="228600"/>
                    </a:lnTo>
                    <a:lnTo>
                      <a:pt x="190500" y="152400"/>
                    </a:lnTo>
                    <a:lnTo>
                      <a:pt x="257175" y="123825"/>
                    </a:lnTo>
                    <a:lnTo>
                      <a:pt x="323850" y="95250"/>
                    </a:lnTo>
                    <a:lnTo>
                      <a:pt x="381000" y="66675"/>
                    </a:lnTo>
                    <a:lnTo>
                      <a:pt x="438150" y="47625"/>
                    </a:lnTo>
                    <a:lnTo>
                      <a:pt x="504825" y="9525"/>
                    </a:lnTo>
                    <a:lnTo>
                      <a:pt x="523875" y="19050"/>
                    </a:lnTo>
                    <a:lnTo>
                      <a:pt x="542925" y="19050"/>
                    </a:lnTo>
                    <a:lnTo>
                      <a:pt x="552450" y="0"/>
                    </a:lnTo>
                    <a:lnTo>
                      <a:pt x="581025" y="0"/>
                    </a:lnTo>
                    <a:lnTo>
                      <a:pt x="571500" y="19050"/>
                    </a:lnTo>
                    <a:lnTo>
                      <a:pt x="571500" y="38100"/>
                    </a:lnTo>
                    <a:lnTo>
                      <a:pt x="523875" y="47625"/>
                    </a:lnTo>
                    <a:lnTo>
                      <a:pt x="504825" y="66675"/>
                    </a:lnTo>
                    <a:lnTo>
                      <a:pt x="485775" y="66675"/>
                    </a:lnTo>
                    <a:lnTo>
                      <a:pt x="466725" y="76200"/>
                    </a:lnTo>
                    <a:lnTo>
                      <a:pt x="476250" y="104775"/>
                    </a:lnTo>
                    <a:lnTo>
                      <a:pt x="476250" y="142875"/>
                    </a:lnTo>
                    <a:lnTo>
                      <a:pt x="457200" y="180975"/>
                    </a:lnTo>
                    <a:lnTo>
                      <a:pt x="466725" y="219075"/>
                    </a:lnTo>
                    <a:lnTo>
                      <a:pt x="428625" y="257175"/>
                    </a:lnTo>
                    <a:lnTo>
                      <a:pt x="419100" y="285750"/>
                    </a:lnTo>
                    <a:lnTo>
                      <a:pt x="390525" y="295275"/>
                    </a:lnTo>
                    <a:lnTo>
                      <a:pt x="371475" y="342900"/>
                    </a:lnTo>
                    <a:lnTo>
                      <a:pt x="352425" y="361950"/>
                    </a:lnTo>
                    <a:lnTo>
                      <a:pt x="342900" y="390525"/>
                    </a:lnTo>
                    <a:lnTo>
                      <a:pt x="361950" y="419100"/>
                    </a:lnTo>
                    <a:lnTo>
                      <a:pt x="352425" y="466725"/>
                    </a:lnTo>
                    <a:lnTo>
                      <a:pt x="323850" y="476250"/>
                    </a:lnTo>
                    <a:lnTo>
                      <a:pt x="314325" y="504825"/>
                    </a:lnTo>
                    <a:lnTo>
                      <a:pt x="323850" y="523875"/>
                    </a:lnTo>
                    <a:lnTo>
                      <a:pt x="304800" y="561975"/>
                    </a:lnTo>
                    <a:lnTo>
                      <a:pt x="285750" y="514350"/>
                    </a:lnTo>
                    <a:lnTo>
                      <a:pt x="285750" y="476250"/>
                    </a:lnTo>
                    <a:lnTo>
                      <a:pt x="314325" y="457200"/>
                    </a:lnTo>
                    <a:lnTo>
                      <a:pt x="304800" y="419100"/>
                    </a:lnTo>
                    <a:lnTo>
                      <a:pt x="247650" y="39052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3" name="kon41"/>
              <p:cNvSpPr/>
              <p:nvPr/>
            </p:nvSpPr>
            <p:spPr>
              <a:xfrm>
                <a:off x="2559050" y="1231901"/>
                <a:ext cx="1047751" cy="819151"/>
              </a:xfrm>
              <a:custGeom>
                <a:avLst/>
                <a:gdLst/>
                <a:ahLst/>
                <a:cxnLst/>
                <a:rect l="0" t="0" r="0" b="0"/>
                <a:pathLst>
                  <a:path w="1047751" h="819151">
                    <a:moveTo>
                      <a:pt x="57150" y="504825"/>
                    </a:moveTo>
                    <a:lnTo>
                      <a:pt x="76200" y="447675"/>
                    </a:lnTo>
                    <a:lnTo>
                      <a:pt x="38100" y="457200"/>
                    </a:lnTo>
                    <a:lnTo>
                      <a:pt x="0" y="438150"/>
                    </a:lnTo>
                    <a:lnTo>
                      <a:pt x="0" y="409575"/>
                    </a:lnTo>
                    <a:lnTo>
                      <a:pt x="28575" y="400050"/>
                    </a:lnTo>
                    <a:lnTo>
                      <a:pt x="9525" y="352425"/>
                    </a:lnTo>
                    <a:lnTo>
                      <a:pt x="19050" y="323850"/>
                    </a:lnTo>
                    <a:lnTo>
                      <a:pt x="38100" y="333375"/>
                    </a:lnTo>
                    <a:lnTo>
                      <a:pt x="57150" y="314325"/>
                    </a:lnTo>
                    <a:lnTo>
                      <a:pt x="19050" y="276225"/>
                    </a:lnTo>
                    <a:lnTo>
                      <a:pt x="28575" y="238125"/>
                    </a:lnTo>
                    <a:lnTo>
                      <a:pt x="9525" y="190500"/>
                    </a:lnTo>
                    <a:lnTo>
                      <a:pt x="28575" y="171450"/>
                    </a:lnTo>
                    <a:lnTo>
                      <a:pt x="66675" y="190500"/>
                    </a:lnTo>
                    <a:lnTo>
                      <a:pt x="104775" y="180975"/>
                    </a:lnTo>
                    <a:lnTo>
                      <a:pt x="85725" y="152400"/>
                    </a:lnTo>
                    <a:lnTo>
                      <a:pt x="123825" y="161925"/>
                    </a:lnTo>
                    <a:lnTo>
                      <a:pt x="133350" y="133350"/>
                    </a:lnTo>
                    <a:lnTo>
                      <a:pt x="152400" y="152400"/>
                    </a:lnTo>
                    <a:lnTo>
                      <a:pt x="152400" y="104775"/>
                    </a:lnTo>
                    <a:lnTo>
                      <a:pt x="200025" y="66675"/>
                    </a:lnTo>
                    <a:lnTo>
                      <a:pt x="200025" y="0"/>
                    </a:lnTo>
                    <a:lnTo>
                      <a:pt x="276225" y="9525"/>
                    </a:lnTo>
                    <a:lnTo>
                      <a:pt x="266700" y="57150"/>
                    </a:lnTo>
                    <a:lnTo>
                      <a:pt x="285750" y="85725"/>
                    </a:lnTo>
                    <a:lnTo>
                      <a:pt x="257175" y="114300"/>
                    </a:lnTo>
                    <a:lnTo>
                      <a:pt x="257175" y="142875"/>
                    </a:lnTo>
                    <a:lnTo>
                      <a:pt x="285750" y="161925"/>
                    </a:lnTo>
                    <a:lnTo>
                      <a:pt x="304800" y="152400"/>
                    </a:lnTo>
                    <a:lnTo>
                      <a:pt x="314325" y="180975"/>
                    </a:lnTo>
                    <a:lnTo>
                      <a:pt x="381000" y="142875"/>
                    </a:lnTo>
                    <a:lnTo>
                      <a:pt x="400050" y="161925"/>
                    </a:lnTo>
                    <a:lnTo>
                      <a:pt x="457200" y="123825"/>
                    </a:lnTo>
                    <a:lnTo>
                      <a:pt x="485775" y="66675"/>
                    </a:lnTo>
                    <a:lnTo>
                      <a:pt x="504825" y="66675"/>
                    </a:lnTo>
                    <a:lnTo>
                      <a:pt x="523875" y="123825"/>
                    </a:lnTo>
                    <a:lnTo>
                      <a:pt x="552450" y="152400"/>
                    </a:lnTo>
                    <a:lnTo>
                      <a:pt x="561975" y="190500"/>
                    </a:lnTo>
                    <a:lnTo>
                      <a:pt x="657225" y="238125"/>
                    </a:lnTo>
                    <a:lnTo>
                      <a:pt x="733425" y="304800"/>
                    </a:lnTo>
                    <a:lnTo>
                      <a:pt x="790575" y="285750"/>
                    </a:lnTo>
                    <a:lnTo>
                      <a:pt x="838200" y="295275"/>
                    </a:lnTo>
                    <a:lnTo>
                      <a:pt x="866775" y="295275"/>
                    </a:lnTo>
                    <a:lnTo>
                      <a:pt x="885825" y="314325"/>
                    </a:lnTo>
                    <a:lnTo>
                      <a:pt x="857250" y="361950"/>
                    </a:lnTo>
                    <a:lnTo>
                      <a:pt x="876300" y="390525"/>
                    </a:lnTo>
                    <a:lnTo>
                      <a:pt x="895350" y="400050"/>
                    </a:lnTo>
                    <a:lnTo>
                      <a:pt x="895350" y="371475"/>
                    </a:lnTo>
                    <a:lnTo>
                      <a:pt x="933450" y="352425"/>
                    </a:lnTo>
                    <a:lnTo>
                      <a:pt x="914400" y="390525"/>
                    </a:lnTo>
                    <a:lnTo>
                      <a:pt x="923925" y="409575"/>
                    </a:lnTo>
                    <a:lnTo>
                      <a:pt x="952500" y="409575"/>
                    </a:lnTo>
                    <a:lnTo>
                      <a:pt x="971550" y="390525"/>
                    </a:lnTo>
                    <a:lnTo>
                      <a:pt x="1000125" y="400050"/>
                    </a:lnTo>
                    <a:lnTo>
                      <a:pt x="1009650" y="428625"/>
                    </a:lnTo>
                    <a:lnTo>
                      <a:pt x="1047750" y="447675"/>
                    </a:lnTo>
                    <a:lnTo>
                      <a:pt x="1028700" y="466725"/>
                    </a:lnTo>
                    <a:lnTo>
                      <a:pt x="1038225" y="495300"/>
                    </a:lnTo>
                    <a:lnTo>
                      <a:pt x="1019175" y="514350"/>
                    </a:lnTo>
                    <a:lnTo>
                      <a:pt x="1038225" y="533400"/>
                    </a:lnTo>
                    <a:lnTo>
                      <a:pt x="1019175" y="552450"/>
                    </a:lnTo>
                    <a:lnTo>
                      <a:pt x="1019175" y="571500"/>
                    </a:lnTo>
                    <a:lnTo>
                      <a:pt x="1000125" y="590550"/>
                    </a:lnTo>
                    <a:lnTo>
                      <a:pt x="971550" y="561975"/>
                    </a:lnTo>
                    <a:lnTo>
                      <a:pt x="933450" y="561975"/>
                    </a:lnTo>
                    <a:lnTo>
                      <a:pt x="914400" y="533400"/>
                    </a:lnTo>
                    <a:lnTo>
                      <a:pt x="876300" y="561975"/>
                    </a:lnTo>
                    <a:lnTo>
                      <a:pt x="866775" y="638175"/>
                    </a:lnTo>
                    <a:lnTo>
                      <a:pt x="838200" y="657225"/>
                    </a:lnTo>
                    <a:lnTo>
                      <a:pt x="819150" y="628650"/>
                    </a:lnTo>
                    <a:lnTo>
                      <a:pt x="809625" y="657225"/>
                    </a:lnTo>
                    <a:lnTo>
                      <a:pt x="771525" y="638175"/>
                    </a:lnTo>
                    <a:lnTo>
                      <a:pt x="771525" y="704850"/>
                    </a:lnTo>
                    <a:lnTo>
                      <a:pt x="685800" y="742950"/>
                    </a:lnTo>
                    <a:lnTo>
                      <a:pt x="676275" y="781050"/>
                    </a:lnTo>
                    <a:lnTo>
                      <a:pt x="647700" y="819150"/>
                    </a:lnTo>
                    <a:lnTo>
                      <a:pt x="619125" y="819150"/>
                    </a:lnTo>
                    <a:lnTo>
                      <a:pt x="600075" y="771525"/>
                    </a:lnTo>
                    <a:lnTo>
                      <a:pt x="628650" y="742950"/>
                    </a:lnTo>
                    <a:lnTo>
                      <a:pt x="600075" y="704850"/>
                    </a:lnTo>
                    <a:lnTo>
                      <a:pt x="609600" y="638175"/>
                    </a:lnTo>
                    <a:lnTo>
                      <a:pt x="485775" y="581025"/>
                    </a:lnTo>
                    <a:lnTo>
                      <a:pt x="485775" y="657225"/>
                    </a:lnTo>
                    <a:lnTo>
                      <a:pt x="466725" y="628650"/>
                    </a:lnTo>
                    <a:lnTo>
                      <a:pt x="447675" y="638175"/>
                    </a:lnTo>
                    <a:lnTo>
                      <a:pt x="409575" y="561975"/>
                    </a:lnTo>
                    <a:lnTo>
                      <a:pt x="381000" y="561975"/>
                    </a:lnTo>
                    <a:lnTo>
                      <a:pt x="371475" y="542925"/>
                    </a:lnTo>
                    <a:lnTo>
                      <a:pt x="285750" y="552450"/>
                    </a:lnTo>
                    <a:lnTo>
                      <a:pt x="285750" y="533400"/>
                    </a:lnTo>
                    <a:lnTo>
                      <a:pt x="266700" y="514350"/>
                    </a:lnTo>
                    <a:lnTo>
                      <a:pt x="228600" y="552450"/>
                    </a:lnTo>
                    <a:lnTo>
                      <a:pt x="209550" y="533400"/>
                    </a:lnTo>
                    <a:lnTo>
                      <a:pt x="200025" y="571500"/>
                    </a:lnTo>
                    <a:lnTo>
                      <a:pt x="219075" y="619125"/>
                    </a:lnTo>
                    <a:lnTo>
                      <a:pt x="190500" y="581025"/>
                    </a:lnTo>
                    <a:lnTo>
                      <a:pt x="152400" y="590550"/>
                    </a:lnTo>
                    <a:lnTo>
                      <a:pt x="142875" y="561975"/>
                    </a:lnTo>
                    <a:lnTo>
                      <a:pt x="123825" y="590550"/>
                    </a:lnTo>
                    <a:lnTo>
                      <a:pt x="104775" y="590550"/>
                    </a:lnTo>
                    <a:lnTo>
                      <a:pt x="85725" y="561975"/>
                    </a:lnTo>
                    <a:lnTo>
                      <a:pt x="142875" y="523875"/>
                    </a:lnTo>
                    <a:lnTo>
                      <a:pt x="123825" y="495300"/>
                    </a:lnTo>
                    <a:lnTo>
                      <a:pt x="95250" y="4953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4" name="kon43"/>
              <p:cNvSpPr/>
              <p:nvPr/>
            </p:nvSpPr>
            <p:spPr>
              <a:xfrm>
                <a:off x="2654300" y="755651"/>
                <a:ext cx="1457326" cy="1095376"/>
              </a:xfrm>
              <a:custGeom>
                <a:avLst/>
                <a:gdLst/>
                <a:ahLst/>
                <a:cxnLst/>
                <a:rect l="0" t="0" r="0" b="0"/>
                <a:pathLst>
                  <a:path w="1457326" h="1095376">
                    <a:moveTo>
                      <a:pt x="1438275" y="847725"/>
                    </a:moveTo>
                    <a:lnTo>
                      <a:pt x="1371600" y="847725"/>
                    </a:lnTo>
                    <a:lnTo>
                      <a:pt x="1381125" y="885825"/>
                    </a:lnTo>
                    <a:lnTo>
                      <a:pt x="1276350" y="942975"/>
                    </a:lnTo>
                    <a:lnTo>
                      <a:pt x="1314450" y="971550"/>
                    </a:lnTo>
                    <a:lnTo>
                      <a:pt x="1314450" y="1019175"/>
                    </a:lnTo>
                    <a:lnTo>
                      <a:pt x="1333500" y="1057275"/>
                    </a:lnTo>
                    <a:lnTo>
                      <a:pt x="1333500" y="1085850"/>
                    </a:lnTo>
                    <a:lnTo>
                      <a:pt x="1314450" y="1066800"/>
                    </a:lnTo>
                    <a:lnTo>
                      <a:pt x="1285875" y="1076325"/>
                    </a:lnTo>
                    <a:lnTo>
                      <a:pt x="1247775" y="1038225"/>
                    </a:lnTo>
                    <a:lnTo>
                      <a:pt x="1228725" y="1057275"/>
                    </a:lnTo>
                    <a:lnTo>
                      <a:pt x="1190625" y="1057275"/>
                    </a:lnTo>
                    <a:lnTo>
                      <a:pt x="1171575" y="1028700"/>
                    </a:lnTo>
                    <a:lnTo>
                      <a:pt x="1143000" y="1038225"/>
                    </a:lnTo>
                    <a:lnTo>
                      <a:pt x="1143000" y="1066800"/>
                    </a:lnTo>
                    <a:lnTo>
                      <a:pt x="1114425" y="1095375"/>
                    </a:lnTo>
                    <a:lnTo>
                      <a:pt x="1085850" y="1076325"/>
                    </a:lnTo>
                    <a:lnTo>
                      <a:pt x="1057275" y="1085850"/>
                    </a:lnTo>
                    <a:lnTo>
                      <a:pt x="1038225" y="1066800"/>
                    </a:lnTo>
                    <a:lnTo>
                      <a:pt x="1028700" y="1047750"/>
                    </a:lnTo>
                    <a:lnTo>
                      <a:pt x="981075" y="1028700"/>
                    </a:lnTo>
                    <a:lnTo>
                      <a:pt x="952500" y="1047750"/>
                    </a:lnTo>
                    <a:lnTo>
                      <a:pt x="923925" y="1047750"/>
                    </a:lnTo>
                    <a:lnTo>
                      <a:pt x="923925" y="1028700"/>
                    </a:lnTo>
                    <a:lnTo>
                      <a:pt x="942975" y="1009650"/>
                    </a:lnTo>
                    <a:lnTo>
                      <a:pt x="923925" y="990600"/>
                    </a:lnTo>
                    <a:lnTo>
                      <a:pt x="942975" y="971550"/>
                    </a:lnTo>
                    <a:lnTo>
                      <a:pt x="933450" y="942975"/>
                    </a:lnTo>
                    <a:lnTo>
                      <a:pt x="952500" y="923925"/>
                    </a:lnTo>
                    <a:lnTo>
                      <a:pt x="914400" y="904875"/>
                    </a:lnTo>
                    <a:lnTo>
                      <a:pt x="904875" y="876300"/>
                    </a:lnTo>
                    <a:lnTo>
                      <a:pt x="876300" y="866775"/>
                    </a:lnTo>
                    <a:lnTo>
                      <a:pt x="857250" y="885825"/>
                    </a:lnTo>
                    <a:lnTo>
                      <a:pt x="828675" y="885825"/>
                    </a:lnTo>
                    <a:lnTo>
                      <a:pt x="819150" y="866775"/>
                    </a:lnTo>
                    <a:lnTo>
                      <a:pt x="838200" y="828675"/>
                    </a:lnTo>
                    <a:lnTo>
                      <a:pt x="800100" y="847725"/>
                    </a:lnTo>
                    <a:lnTo>
                      <a:pt x="800100" y="876300"/>
                    </a:lnTo>
                    <a:lnTo>
                      <a:pt x="781050" y="866775"/>
                    </a:lnTo>
                    <a:lnTo>
                      <a:pt x="762000" y="838200"/>
                    </a:lnTo>
                    <a:lnTo>
                      <a:pt x="790575" y="790575"/>
                    </a:lnTo>
                    <a:lnTo>
                      <a:pt x="771525" y="771525"/>
                    </a:lnTo>
                    <a:lnTo>
                      <a:pt x="742950" y="771525"/>
                    </a:lnTo>
                    <a:lnTo>
                      <a:pt x="695325" y="762000"/>
                    </a:lnTo>
                    <a:lnTo>
                      <a:pt x="638175" y="781050"/>
                    </a:lnTo>
                    <a:lnTo>
                      <a:pt x="561975" y="714375"/>
                    </a:lnTo>
                    <a:lnTo>
                      <a:pt x="466725" y="666750"/>
                    </a:lnTo>
                    <a:lnTo>
                      <a:pt x="457200" y="628650"/>
                    </a:lnTo>
                    <a:lnTo>
                      <a:pt x="428625" y="600075"/>
                    </a:lnTo>
                    <a:lnTo>
                      <a:pt x="409575" y="542925"/>
                    </a:lnTo>
                    <a:lnTo>
                      <a:pt x="390525" y="542925"/>
                    </a:lnTo>
                    <a:lnTo>
                      <a:pt x="361950" y="600075"/>
                    </a:lnTo>
                    <a:lnTo>
                      <a:pt x="304800" y="638175"/>
                    </a:lnTo>
                    <a:lnTo>
                      <a:pt x="285750" y="619125"/>
                    </a:lnTo>
                    <a:lnTo>
                      <a:pt x="219075" y="657225"/>
                    </a:lnTo>
                    <a:lnTo>
                      <a:pt x="209550" y="628650"/>
                    </a:lnTo>
                    <a:lnTo>
                      <a:pt x="190500" y="638175"/>
                    </a:lnTo>
                    <a:lnTo>
                      <a:pt x="161925" y="619125"/>
                    </a:lnTo>
                    <a:lnTo>
                      <a:pt x="161925" y="590550"/>
                    </a:lnTo>
                    <a:lnTo>
                      <a:pt x="190500" y="561975"/>
                    </a:lnTo>
                    <a:lnTo>
                      <a:pt x="171450" y="533400"/>
                    </a:lnTo>
                    <a:lnTo>
                      <a:pt x="180975" y="485775"/>
                    </a:lnTo>
                    <a:lnTo>
                      <a:pt x="104775" y="476250"/>
                    </a:lnTo>
                    <a:lnTo>
                      <a:pt x="66675" y="457200"/>
                    </a:lnTo>
                    <a:lnTo>
                      <a:pt x="9525" y="371475"/>
                    </a:lnTo>
                    <a:lnTo>
                      <a:pt x="28575" y="342900"/>
                    </a:lnTo>
                    <a:lnTo>
                      <a:pt x="9525" y="323850"/>
                    </a:lnTo>
                    <a:lnTo>
                      <a:pt x="28575" y="304800"/>
                    </a:lnTo>
                    <a:lnTo>
                      <a:pt x="0" y="276225"/>
                    </a:lnTo>
                    <a:lnTo>
                      <a:pt x="47625" y="247650"/>
                    </a:lnTo>
                    <a:lnTo>
                      <a:pt x="95250" y="238125"/>
                    </a:lnTo>
                    <a:lnTo>
                      <a:pt x="190500" y="228600"/>
                    </a:lnTo>
                    <a:lnTo>
                      <a:pt x="295275" y="209550"/>
                    </a:lnTo>
                    <a:lnTo>
                      <a:pt x="323850" y="209550"/>
                    </a:lnTo>
                    <a:lnTo>
                      <a:pt x="457200" y="161925"/>
                    </a:lnTo>
                    <a:lnTo>
                      <a:pt x="533400" y="114300"/>
                    </a:lnTo>
                    <a:lnTo>
                      <a:pt x="600075" y="57150"/>
                    </a:lnTo>
                    <a:lnTo>
                      <a:pt x="657225" y="0"/>
                    </a:lnTo>
                    <a:lnTo>
                      <a:pt x="685800" y="19050"/>
                    </a:lnTo>
                    <a:lnTo>
                      <a:pt x="704850" y="19050"/>
                    </a:lnTo>
                    <a:lnTo>
                      <a:pt x="704850" y="47625"/>
                    </a:lnTo>
                    <a:lnTo>
                      <a:pt x="752475" y="47625"/>
                    </a:lnTo>
                    <a:lnTo>
                      <a:pt x="771525" y="133350"/>
                    </a:lnTo>
                    <a:lnTo>
                      <a:pt x="847725" y="133350"/>
                    </a:lnTo>
                    <a:lnTo>
                      <a:pt x="866775" y="76200"/>
                    </a:lnTo>
                    <a:lnTo>
                      <a:pt x="885825" y="114300"/>
                    </a:lnTo>
                    <a:lnTo>
                      <a:pt x="857250" y="180975"/>
                    </a:lnTo>
                    <a:lnTo>
                      <a:pt x="904875" y="209550"/>
                    </a:lnTo>
                    <a:lnTo>
                      <a:pt x="914400" y="247650"/>
                    </a:lnTo>
                    <a:lnTo>
                      <a:pt x="885825" y="266700"/>
                    </a:lnTo>
                    <a:lnTo>
                      <a:pt x="885825" y="295275"/>
                    </a:lnTo>
                    <a:lnTo>
                      <a:pt x="942975" y="295275"/>
                    </a:lnTo>
                    <a:lnTo>
                      <a:pt x="1000125" y="266700"/>
                    </a:lnTo>
                    <a:lnTo>
                      <a:pt x="1019175" y="238125"/>
                    </a:lnTo>
                    <a:lnTo>
                      <a:pt x="1095375" y="247650"/>
                    </a:lnTo>
                    <a:lnTo>
                      <a:pt x="1114425" y="266700"/>
                    </a:lnTo>
                    <a:lnTo>
                      <a:pt x="1104900" y="285750"/>
                    </a:lnTo>
                    <a:lnTo>
                      <a:pt x="1076325" y="285750"/>
                    </a:lnTo>
                    <a:lnTo>
                      <a:pt x="1085850" y="314325"/>
                    </a:lnTo>
                    <a:lnTo>
                      <a:pt x="1066800" y="323850"/>
                    </a:lnTo>
                    <a:lnTo>
                      <a:pt x="1076325" y="352425"/>
                    </a:lnTo>
                    <a:lnTo>
                      <a:pt x="1104900" y="371475"/>
                    </a:lnTo>
                    <a:lnTo>
                      <a:pt x="1123950" y="361950"/>
                    </a:lnTo>
                    <a:lnTo>
                      <a:pt x="1152525" y="371475"/>
                    </a:lnTo>
                    <a:lnTo>
                      <a:pt x="1162050" y="342900"/>
                    </a:lnTo>
                    <a:lnTo>
                      <a:pt x="1143000" y="323850"/>
                    </a:lnTo>
                    <a:lnTo>
                      <a:pt x="1181100" y="285750"/>
                    </a:lnTo>
                    <a:lnTo>
                      <a:pt x="1209675" y="314325"/>
                    </a:lnTo>
                    <a:lnTo>
                      <a:pt x="1228725" y="295275"/>
                    </a:lnTo>
                    <a:lnTo>
                      <a:pt x="1247775" y="314325"/>
                    </a:lnTo>
                    <a:lnTo>
                      <a:pt x="1285875" y="304800"/>
                    </a:lnTo>
                    <a:lnTo>
                      <a:pt x="1276350" y="266700"/>
                    </a:lnTo>
                    <a:lnTo>
                      <a:pt x="1314450" y="190500"/>
                    </a:lnTo>
                    <a:lnTo>
                      <a:pt x="1323975" y="209550"/>
                    </a:lnTo>
                    <a:lnTo>
                      <a:pt x="1314450" y="228600"/>
                    </a:lnTo>
                    <a:lnTo>
                      <a:pt x="1343025" y="247650"/>
                    </a:lnTo>
                    <a:lnTo>
                      <a:pt x="1333500" y="276225"/>
                    </a:lnTo>
                    <a:lnTo>
                      <a:pt x="1314450" y="295275"/>
                    </a:lnTo>
                    <a:lnTo>
                      <a:pt x="1314450" y="314325"/>
                    </a:lnTo>
                    <a:lnTo>
                      <a:pt x="1343025" y="333375"/>
                    </a:lnTo>
                    <a:lnTo>
                      <a:pt x="1333500" y="371475"/>
                    </a:lnTo>
                    <a:lnTo>
                      <a:pt x="1333500" y="390525"/>
                    </a:lnTo>
                    <a:lnTo>
                      <a:pt x="1371600" y="400050"/>
                    </a:lnTo>
                    <a:lnTo>
                      <a:pt x="1400175" y="447675"/>
                    </a:lnTo>
                    <a:lnTo>
                      <a:pt x="1390650" y="476250"/>
                    </a:lnTo>
                    <a:lnTo>
                      <a:pt x="1409700" y="523875"/>
                    </a:lnTo>
                    <a:lnTo>
                      <a:pt x="1438275" y="542925"/>
                    </a:lnTo>
                    <a:lnTo>
                      <a:pt x="1438275" y="581025"/>
                    </a:lnTo>
                    <a:lnTo>
                      <a:pt x="1419225" y="561975"/>
                    </a:lnTo>
                    <a:lnTo>
                      <a:pt x="1409700" y="590550"/>
                    </a:lnTo>
                    <a:lnTo>
                      <a:pt x="1428750" y="619125"/>
                    </a:lnTo>
                    <a:lnTo>
                      <a:pt x="1447800" y="647700"/>
                    </a:lnTo>
                    <a:lnTo>
                      <a:pt x="1457325" y="685800"/>
                    </a:lnTo>
                    <a:lnTo>
                      <a:pt x="1438275" y="695325"/>
                    </a:lnTo>
                    <a:lnTo>
                      <a:pt x="1438275" y="733425"/>
                    </a:lnTo>
                    <a:lnTo>
                      <a:pt x="1409700" y="771525"/>
                    </a:lnTo>
                    <a:lnTo>
                      <a:pt x="1438275" y="8001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5" name="kon45"/>
              <p:cNvSpPr/>
              <p:nvPr/>
            </p:nvSpPr>
            <p:spPr>
              <a:xfrm>
                <a:off x="2282825" y="1651001"/>
                <a:ext cx="1047751" cy="771526"/>
              </a:xfrm>
              <a:custGeom>
                <a:avLst/>
                <a:gdLst/>
                <a:ahLst/>
                <a:cxnLst/>
                <a:rect l="0" t="0" r="0" b="0"/>
                <a:pathLst>
                  <a:path w="1047751" h="771526">
                    <a:moveTo>
                      <a:pt x="219075" y="657225"/>
                    </a:moveTo>
                    <a:lnTo>
                      <a:pt x="219075" y="619125"/>
                    </a:lnTo>
                    <a:lnTo>
                      <a:pt x="171450" y="590550"/>
                    </a:lnTo>
                    <a:lnTo>
                      <a:pt x="190500" y="561975"/>
                    </a:lnTo>
                    <a:lnTo>
                      <a:pt x="161925" y="533400"/>
                    </a:lnTo>
                    <a:lnTo>
                      <a:pt x="104775" y="476250"/>
                    </a:lnTo>
                    <a:lnTo>
                      <a:pt x="104775" y="447675"/>
                    </a:lnTo>
                    <a:lnTo>
                      <a:pt x="76200" y="438150"/>
                    </a:lnTo>
                    <a:lnTo>
                      <a:pt x="38100" y="333375"/>
                    </a:lnTo>
                    <a:lnTo>
                      <a:pt x="57150" y="314325"/>
                    </a:lnTo>
                    <a:lnTo>
                      <a:pt x="57150" y="266700"/>
                    </a:lnTo>
                    <a:lnTo>
                      <a:pt x="19050" y="247650"/>
                    </a:lnTo>
                    <a:lnTo>
                      <a:pt x="28575" y="219075"/>
                    </a:lnTo>
                    <a:lnTo>
                      <a:pt x="0" y="219075"/>
                    </a:lnTo>
                    <a:lnTo>
                      <a:pt x="19050" y="190500"/>
                    </a:lnTo>
                    <a:lnTo>
                      <a:pt x="57150" y="219075"/>
                    </a:lnTo>
                    <a:lnTo>
                      <a:pt x="76200" y="200025"/>
                    </a:lnTo>
                    <a:lnTo>
                      <a:pt x="47625" y="152400"/>
                    </a:lnTo>
                    <a:lnTo>
                      <a:pt x="114300" y="66675"/>
                    </a:lnTo>
                    <a:lnTo>
                      <a:pt x="161925" y="66675"/>
                    </a:lnTo>
                    <a:lnTo>
                      <a:pt x="171450" y="0"/>
                    </a:lnTo>
                    <a:lnTo>
                      <a:pt x="209550" y="28575"/>
                    </a:lnTo>
                    <a:lnTo>
                      <a:pt x="219075" y="9525"/>
                    </a:lnTo>
                    <a:lnTo>
                      <a:pt x="247650" y="47625"/>
                    </a:lnTo>
                    <a:lnTo>
                      <a:pt x="276225" y="19050"/>
                    </a:lnTo>
                    <a:lnTo>
                      <a:pt x="314325" y="38100"/>
                    </a:lnTo>
                    <a:lnTo>
                      <a:pt x="352425" y="28575"/>
                    </a:lnTo>
                    <a:lnTo>
                      <a:pt x="333375" y="85725"/>
                    </a:lnTo>
                    <a:lnTo>
                      <a:pt x="371475" y="76200"/>
                    </a:lnTo>
                    <a:lnTo>
                      <a:pt x="400050" y="76200"/>
                    </a:lnTo>
                    <a:lnTo>
                      <a:pt x="419100" y="104775"/>
                    </a:lnTo>
                    <a:lnTo>
                      <a:pt x="361950" y="142875"/>
                    </a:lnTo>
                    <a:lnTo>
                      <a:pt x="381000" y="171450"/>
                    </a:lnTo>
                    <a:lnTo>
                      <a:pt x="400050" y="171450"/>
                    </a:lnTo>
                    <a:lnTo>
                      <a:pt x="419100" y="142875"/>
                    </a:lnTo>
                    <a:lnTo>
                      <a:pt x="428625" y="171450"/>
                    </a:lnTo>
                    <a:lnTo>
                      <a:pt x="466725" y="161925"/>
                    </a:lnTo>
                    <a:lnTo>
                      <a:pt x="495300" y="200025"/>
                    </a:lnTo>
                    <a:lnTo>
                      <a:pt x="476250" y="152400"/>
                    </a:lnTo>
                    <a:lnTo>
                      <a:pt x="485775" y="114300"/>
                    </a:lnTo>
                    <a:lnTo>
                      <a:pt x="504825" y="133350"/>
                    </a:lnTo>
                    <a:lnTo>
                      <a:pt x="542925" y="95250"/>
                    </a:lnTo>
                    <a:lnTo>
                      <a:pt x="561975" y="114300"/>
                    </a:lnTo>
                    <a:lnTo>
                      <a:pt x="561975" y="133350"/>
                    </a:lnTo>
                    <a:lnTo>
                      <a:pt x="647700" y="123825"/>
                    </a:lnTo>
                    <a:lnTo>
                      <a:pt x="657225" y="142875"/>
                    </a:lnTo>
                    <a:lnTo>
                      <a:pt x="685800" y="142875"/>
                    </a:lnTo>
                    <a:lnTo>
                      <a:pt x="723900" y="219075"/>
                    </a:lnTo>
                    <a:lnTo>
                      <a:pt x="742950" y="209550"/>
                    </a:lnTo>
                    <a:lnTo>
                      <a:pt x="762000" y="238125"/>
                    </a:lnTo>
                    <a:lnTo>
                      <a:pt x="762000" y="161925"/>
                    </a:lnTo>
                    <a:lnTo>
                      <a:pt x="885825" y="219075"/>
                    </a:lnTo>
                    <a:lnTo>
                      <a:pt x="876300" y="285750"/>
                    </a:lnTo>
                    <a:lnTo>
                      <a:pt x="904875" y="323850"/>
                    </a:lnTo>
                    <a:lnTo>
                      <a:pt x="876300" y="352425"/>
                    </a:lnTo>
                    <a:lnTo>
                      <a:pt x="895350" y="400050"/>
                    </a:lnTo>
                    <a:lnTo>
                      <a:pt x="923925" y="400050"/>
                    </a:lnTo>
                    <a:lnTo>
                      <a:pt x="952500" y="361950"/>
                    </a:lnTo>
                    <a:lnTo>
                      <a:pt x="981075" y="371475"/>
                    </a:lnTo>
                    <a:lnTo>
                      <a:pt x="990600" y="428625"/>
                    </a:lnTo>
                    <a:lnTo>
                      <a:pt x="1019175" y="457200"/>
                    </a:lnTo>
                    <a:lnTo>
                      <a:pt x="1000125" y="504825"/>
                    </a:lnTo>
                    <a:lnTo>
                      <a:pt x="1009650" y="533400"/>
                    </a:lnTo>
                    <a:lnTo>
                      <a:pt x="1038225" y="533400"/>
                    </a:lnTo>
                    <a:lnTo>
                      <a:pt x="1047750" y="590550"/>
                    </a:lnTo>
                    <a:lnTo>
                      <a:pt x="1028700" y="609600"/>
                    </a:lnTo>
                    <a:lnTo>
                      <a:pt x="1009650" y="647700"/>
                    </a:lnTo>
                    <a:lnTo>
                      <a:pt x="962025" y="647700"/>
                    </a:lnTo>
                    <a:lnTo>
                      <a:pt x="942975" y="638175"/>
                    </a:lnTo>
                    <a:lnTo>
                      <a:pt x="942975" y="676275"/>
                    </a:lnTo>
                    <a:lnTo>
                      <a:pt x="904875" y="695325"/>
                    </a:lnTo>
                    <a:lnTo>
                      <a:pt x="876300" y="685800"/>
                    </a:lnTo>
                    <a:lnTo>
                      <a:pt x="857250" y="704850"/>
                    </a:lnTo>
                    <a:lnTo>
                      <a:pt x="857250" y="666750"/>
                    </a:lnTo>
                    <a:lnTo>
                      <a:pt x="828675" y="676275"/>
                    </a:lnTo>
                    <a:lnTo>
                      <a:pt x="800100" y="657225"/>
                    </a:lnTo>
                    <a:lnTo>
                      <a:pt x="762000" y="666750"/>
                    </a:lnTo>
                    <a:lnTo>
                      <a:pt x="714375" y="733425"/>
                    </a:lnTo>
                    <a:lnTo>
                      <a:pt x="742950" y="742950"/>
                    </a:lnTo>
                    <a:lnTo>
                      <a:pt x="733425" y="762000"/>
                    </a:lnTo>
                    <a:lnTo>
                      <a:pt x="714375" y="762000"/>
                    </a:lnTo>
                    <a:lnTo>
                      <a:pt x="695325" y="752475"/>
                    </a:lnTo>
                    <a:lnTo>
                      <a:pt x="666750" y="723900"/>
                    </a:lnTo>
                    <a:lnTo>
                      <a:pt x="581025" y="695325"/>
                    </a:lnTo>
                    <a:lnTo>
                      <a:pt x="571500" y="714375"/>
                    </a:lnTo>
                    <a:lnTo>
                      <a:pt x="590550" y="733425"/>
                    </a:lnTo>
                    <a:lnTo>
                      <a:pt x="542925" y="771525"/>
                    </a:lnTo>
                    <a:lnTo>
                      <a:pt x="514350" y="762000"/>
                    </a:lnTo>
                    <a:lnTo>
                      <a:pt x="495300" y="752475"/>
                    </a:lnTo>
                    <a:lnTo>
                      <a:pt x="476250" y="742950"/>
                    </a:lnTo>
                    <a:lnTo>
                      <a:pt x="447675" y="742950"/>
                    </a:lnTo>
                    <a:lnTo>
                      <a:pt x="447675" y="704850"/>
                    </a:lnTo>
                    <a:lnTo>
                      <a:pt x="409575" y="685800"/>
                    </a:lnTo>
                    <a:lnTo>
                      <a:pt x="371475" y="723900"/>
                    </a:lnTo>
                    <a:lnTo>
                      <a:pt x="323850" y="714375"/>
                    </a:lnTo>
                    <a:lnTo>
                      <a:pt x="333375" y="695325"/>
                    </a:lnTo>
                    <a:lnTo>
                      <a:pt x="295275" y="69532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6" name="kon47"/>
              <p:cNvSpPr/>
              <p:nvPr/>
            </p:nvSpPr>
            <p:spPr>
              <a:xfrm>
                <a:off x="2349500" y="2289176"/>
                <a:ext cx="1257301" cy="1190626"/>
              </a:xfrm>
              <a:custGeom>
                <a:avLst/>
                <a:gdLst/>
                <a:ahLst/>
                <a:cxnLst/>
                <a:rect l="0" t="0" r="0" b="0"/>
                <a:pathLst>
                  <a:path w="1257301" h="1190626">
                    <a:moveTo>
                      <a:pt x="1152525" y="619125"/>
                    </a:moveTo>
                    <a:lnTo>
                      <a:pt x="1104900" y="638175"/>
                    </a:lnTo>
                    <a:lnTo>
                      <a:pt x="1133475" y="657225"/>
                    </a:lnTo>
                    <a:lnTo>
                      <a:pt x="1076325" y="695325"/>
                    </a:lnTo>
                    <a:lnTo>
                      <a:pt x="1009650" y="695325"/>
                    </a:lnTo>
                    <a:lnTo>
                      <a:pt x="981075" y="723900"/>
                    </a:lnTo>
                    <a:lnTo>
                      <a:pt x="923925" y="723900"/>
                    </a:lnTo>
                    <a:lnTo>
                      <a:pt x="914400" y="742950"/>
                    </a:lnTo>
                    <a:lnTo>
                      <a:pt x="809625" y="771525"/>
                    </a:lnTo>
                    <a:lnTo>
                      <a:pt x="762000" y="752475"/>
                    </a:lnTo>
                    <a:lnTo>
                      <a:pt x="714375" y="771525"/>
                    </a:lnTo>
                    <a:lnTo>
                      <a:pt x="695325" y="800100"/>
                    </a:lnTo>
                    <a:lnTo>
                      <a:pt x="657225" y="723900"/>
                    </a:lnTo>
                    <a:lnTo>
                      <a:pt x="609600" y="695325"/>
                    </a:lnTo>
                    <a:lnTo>
                      <a:pt x="600075" y="733425"/>
                    </a:lnTo>
                    <a:lnTo>
                      <a:pt x="571500" y="781050"/>
                    </a:lnTo>
                    <a:lnTo>
                      <a:pt x="600075" y="800100"/>
                    </a:lnTo>
                    <a:lnTo>
                      <a:pt x="571500" y="809625"/>
                    </a:lnTo>
                    <a:lnTo>
                      <a:pt x="590550" y="838200"/>
                    </a:lnTo>
                    <a:lnTo>
                      <a:pt x="600075" y="876300"/>
                    </a:lnTo>
                    <a:lnTo>
                      <a:pt x="581025" y="895350"/>
                    </a:lnTo>
                    <a:lnTo>
                      <a:pt x="628650" y="933450"/>
                    </a:lnTo>
                    <a:lnTo>
                      <a:pt x="657225" y="914400"/>
                    </a:lnTo>
                    <a:lnTo>
                      <a:pt x="676275" y="914400"/>
                    </a:lnTo>
                    <a:lnTo>
                      <a:pt x="676275" y="933450"/>
                    </a:lnTo>
                    <a:lnTo>
                      <a:pt x="695325" y="933450"/>
                    </a:lnTo>
                    <a:lnTo>
                      <a:pt x="695325" y="962025"/>
                    </a:lnTo>
                    <a:lnTo>
                      <a:pt x="714375" y="990600"/>
                    </a:lnTo>
                    <a:lnTo>
                      <a:pt x="666750" y="1028700"/>
                    </a:lnTo>
                    <a:lnTo>
                      <a:pt x="657225" y="1009650"/>
                    </a:lnTo>
                    <a:lnTo>
                      <a:pt x="628650" y="1066800"/>
                    </a:lnTo>
                    <a:lnTo>
                      <a:pt x="590550" y="1066800"/>
                    </a:lnTo>
                    <a:lnTo>
                      <a:pt x="619125" y="1104900"/>
                    </a:lnTo>
                    <a:lnTo>
                      <a:pt x="571500" y="1143000"/>
                    </a:lnTo>
                    <a:lnTo>
                      <a:pt x="514350" y="1162050"/>
                    </a:lnTo>
                    <a:lnTo>
                      <a:pt x="485775" y="1143000"/>
                    </a:lnTo>
                    <a:lnTo>
                      <a:pt x="485775" y="1190625"/>
                    </a:lnTo>
                    <a:lnTo>
                      <a:pt x="447675" y="1190625"/>
                    </a:lnTo>
                    <a:lnTo>
                      <a:pt x="457200" y="1133475"/>
                    </a:lnTo>
                    <a:lnTo>
                      <a:pt x="428625" y="1114425"/>
                    </a:lnTo>
                    <a:lnTo>
                      <a:pt x="390525" y="1133475"/>
                    </a:lnTo>
                    <a:lnTo>
                      <a:pt x="371475" y="1162050"/>
                    </a:lnTo>
                    <a:lnTo>
                      <a:pt x="342900" y="1114425"/>
                    </a:lnTo>
                    <a:lnTo>
                      <a:pt x="314325" y="1038225"/>
                    </a:lnTo>
                    <a:lnTo>
                      <a:pt x="295275" y="1009650"/>
                    </a:lnTo>
                    <a:lnTo>
                      <a:pt x="276225" y="962025"/>
                    </a:lnTo>
                    <a:lnTo>
                      <a:pt x="285750" y="923925"/>
                    </a:lnTo>
                    <a:lnTo>
                      <a:pt x="257175" y="933450"/>
                    </a:lnTo>
                    <a:lnTo>
                      <a:pt x="228600" y="914400"/>
                    </a:lnTo>
                    <a:lnTo>
                      <a:pt x="180975" y="942975"/>
                    </a:lnTo>
                    <a:lnTo>
                      <a:pt x="142875" y="990600"/>
                    </a:lnTo>
                    <a:lnTo>
                      <a:pt x="114300" y="962025"/>
                    </a:lnTo>
                    <a:lnTo>
                      <a:pt x="76200" y="981075"/>
                    </a:lnTo>
                    <a:lnTo>
                      <a:pt x="85725" y="952500"/>
                    </a:lnTo>
                    <a:lnTo>
                      <a:pt x="66675" y="942975"/>
                    </a:lnTo>
                    <a:lnTo>
                      <a:pt x="85725" y="923925"/>
                    </a:lnTo>
                    <a:lnTo>
                      <a:pt x="66675" y="904875"/>
                    </a:lnTo>
                    <a:lnTo>
                      <a:pt x="38100" y="914400"/>
                    </a:lnTo>
                    <a:lnTo>
                      <a:pt x="19050" y="895350"/>
                    </a:lnTo>
                    <a:lnTo>
                      <a:pt x="38100" y="876300"/>
                    </a:lnTo>
                    <a:lnTo>
                      <a:pt x="0" y="857250"/>
                    </a:lnTo>
                    <a:lnTo>
                      <a:pt x="28575" y="838200"/>
                    </a:lnTo>
                    <a:lnTo>
                      <a:pt x="9525" y="800100"/>
                    </a:lnTo>
                    <a:lnTo>
                      <a:pt x="28575" y="800100"/>
                    </a:lnTo>
                    <a:lnTo>
                      <a:pt x="19050" y="781050"/>
                    </a:lnTo>
                    <a:lnTo>
                      <a:pt x="47625" y="771525"/>
                    </a:lnTo>
                    <a:lnTo>
                      <a:pt x="28575" y="733425"/>
                    </a:lnTo>
                    <a:lnTo>
                      <a:pt x="38100" y="685800"/>
                    </a:lnTo>
                    <a:lnTo>
                      <a:pt x="28575" y="647700"/>
                    </a:lnTo>
                    <a:lnTo>
                      <a:pt x="114300" y="628650"/>
                    </a:lnTo>
                    <a:lnTo>
                      <a:pt x="123825" y="609600"/>
                    </a:lnTo>
                    <a:lnTo>
                      <a:pt x="104775" y="600075"/>
                    </a:lnTo>
                    <a:lnTo>
                      <a:pt x="152400" y="552450"/>
                    </a:lnTo>
                    <a:lnTo>
                      <a:pt x="190500" y="542925"/>
                    </a:lnTo>
                    <a:lnTo>
                      <a:pt x="209550" y="495300"/>
                    </a:lnTo>
                    <a:lnTo>
                      <a:pt x="190500" y="476250"/>
                    </a:lnTo>
                    <a:lnTo>
                      <a:pt x="190500" y="457200"/>
                    </a:lnTo>
                    <a:lnTo>
                      <a:pt x="228600" y="457200"/>
                    </a:lnTo>
                    <a:lnTo>
                      <a:pt x="209550" y="438150"/>
                    </a:lnTo>
                    <a:lnTo>
                      <a:pt x="219075" y="419100"/>
                    </a:lnTo>
                    <a:lnTo>
                      <a:pt x="190500" y="419100"/>
                    </a:lnTo>
                    <a:lnTo>
                      <a:pt x="180975" y="381000"/>
                    </a:lnTo>
                    <a:lnTo>
                      <a:pt x="209550" y="371475"/>
                    </a:lnTo>
                    <a:lnTo>
                      <a:pt x="209550" y="304800"/>
                    </a:lnTo>
                    <a:lnTo>
                      <a:pt x="238125" y="314325"/>
                    </a:lnTo>
                    <a:lnTo>
                      <a:pt x="266700" y="247650"/>
                    </a:lnTo>
                    <a:lnTo>
                      <a:pt x="295275" y="266700"/>
                    </a:lnTo>
                    <a:lnTo>
                      <a:pt x="276225" y="209550"/>
                    </a:lnTo>
                    <a:lnTo>
                      <a:pt x="304800" y="209550"/>
                    </a:lnTo>
                    <a:lnTo>
                      <a:pt x="304800" y="180975"/>
                    </a:lnTo>
                    <a:lnTo>
                      <a:pt x="276225" y="152400"/>
                    </a:lnTo>
                    <a:lnTo>
                      <a:pt x="333375" y="142875"/>
                    </a:lnTo>
                    <a:lnTo>
                      <a:pt x="295275" y="123825"/>
                    </a:lnTo>
                    <a:lnTo>
                      <a:pt x="304800" y="85725"/>
                    </a:lnTo>
                    <a:lnTo>
                      <a:pt x="342900" y="47625"/>
                    </a:lnTo>
                    <a:lnTo>
                      <a:pt x="381000" y="66675"/>
                    </a:lnTo>
                    <a:lnTo>
                      <a:pt x="381000" y="104775"/>
                    </a:lnTo>
                    <a:lnTo>
                      <a:pt x="409575" y="104775"/>
                    </a:lnTo>
                    <a:lnTo>
                      <a:pt x="428625" y="114300"/>
                    </a:lnTo>
                    <a:lnTo>
                      <a:pt x="447675" y="123825"/>
                    </a:lnTo>
                    <a:lnTo>
                      <a:pt x="476250" y="133350"/>
                    </a:lnTo>
                    <a:lnTo>
                      <a:pt x="523875" y="95250"/>
                    </a:lnTo>
                    <a:lnTo>
                      <a:pt x="504825" y="76200"/>
                    </a:lnTo>
                    <a:lnTo>
                      <a:pt x="514350" y="57150"/>
                    </a:lnTo>
                    <a:lnTo>
                      <a:pt x="600075" y="85725"/>
                    </a:lnTo>
                    <a:lnTo>
                      <a:pt x="628650" y="114300"/>
                    </a:lnTo>
                    <a:lnTo>
                      <a:pt x="647700" y="123825"/>
                    </a:lnTo>
                    <a:lnTo>
                      <a:pt x="666750" y="123825"/>
                    </a:lnTo>
                    <a:lnTo>
                      <a:pt x="676275" y="104775"/>
                    </a:lnTo>
                    <a:lnTo>
                      <a:pt x="647700" y="95250"/>
                    </a:lnTo>
                    <a:lnTo>
                      <a:pt x="695325" y="28575"/>
                    </a:lnTo>
                    <a:lnTo>
                      <a:pt x="733425" y="19050"/>
                    </a:lnTo>
                    <a:lnTo>
                      <a:pt x="762000" y="38100"/>
                    </a:lnTo>
                    <a:lnTo>
                      <a:pt x="790575" y="28575"/>
                    </a:lnTo>
                    <a:lnTo>
                      <a:pt x="790575" y="66675"/>
                    </a:lnTo>
                    <a:lnTo>
                      <a:pt x="809625" y="47625"/>
                    </a:lnTo>
                    <a:lnTo>
                      <a:pt x="838200" y="57150"/>
                    </a:lnTo>
                    <a:lnTo>
                      <a:pt x="876300" y="38100"/>
                    </a:lnTo>
                    <a:lnTo>
                      <a:pt x="876300" y="0"/>
                    </a:lnTo>
                    <a:lnTo>
                      <a:pt x="895350" y="9525"/>
                    </a:lnTo>
                    <a:lnTo>
                      <a:pt x="942975" y="9525"/>
                    </a:lnTo>
                    <a:lnTo>
                      <a:pt x="942975" y="28575"/>
                    </a:lnTo>
                    <a:lnTo>
                      <a:pt x="1009650" y="85725"/>
                    </a:lnTo>
                    <a:lnTo>
                      <a:pt x="1009650" y="114300"/>
                    </a:lnTo>
                    <a:lnTo>
                      <a:pt x="1028700" y="152400"/>
                    </a:lnTo>
                    <a:lnTo>
                      <a:pt x="981075" y="180975"/>
                    </a:lnTo>
                    <a:lnTo>
                      <a:pt x="981075" y="209550"/>
                    </a:lnTo>
                    <a:lnTo>
                      <a:pt x="1038225" y="219075"/>
                    </a:lnTo>
                    <a:lnTo>
                      <a:pt x="1028700" y="247650"/>
                    </a:lnTo>
                    <a:lnTo>
                      <a:pt x="1047750" y="276225"/>
                    </a:lnTo>
                    <a:lnTo>
                      <a:pt x="1047750" y="314325"/>
                    </a:lnTo>
                    <a:lnTo>
                      <a:pt x="1085850" y="314325"/>
                    </a:lnTo>
                    <a:lnTo>
                      <a:pt x="1114425" y="323850"/>
                    </a:lnTo>
                    <a:lnTo>
                      <a:pt x="1123950" y="352425"/>
                    </a:lnTo>
                    <a:lnTo>
                      <a:pt x="1133475" y="323850"/>
                    </a:lnTo>
                    <a:lnTo>
                      <a:pt x="1171575" y="314325"/>
                    </a:lnTo>
                    <a:lnTo>
                      <a:pt x="1190625" y="352425"/>
                    </a:lnTo>
                    <a:lnTo>
                      <a:pt x="1181100" y="390525"/>
                    </a:lnTo>
                    <a:lnTo>
                      <a:pt x="1190625" y="419100"/>
                    </a:lnTo>
                    <a:lnTo>
                      <a:pt x="1219200" y="409575"/>
                    </a:lnTo>
                    <a:lnTo>
                      <a:pt x="1228725" y="438150"/>
                    </a:lnTo>
                    <a:lnTo>
                      <a:pt x="1257300" y="428625"/>
                    </a:lnTo>
                    <a:lnTo>
                      <a:pt x="1247775" y="466725"/>
                    </a:lnTo>
                    <a:lnTo>
                      <a:pt x="1257300" y="514350"/>
                    </a:lnTo>
                    <a:lnTo>
                      <a:pt x="1238250" y="552450"/>
                    </a:lnTo>
                    <a:lnTo>
                      <a:pt x="1200150" y="590550"/>
                    </a:lnTo>
                    <a:lnTo>
                      <a:pt x="1209675" y="619125"/>
                    </a:lnTo>
                    <a:lnTo>
                      <a:pt x="1171575" y="6477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  <p:sp>
            <p:nvSpPr>
              <p:cNvPr id="287" name="kon49"/>
              <p:cNvSpPr/>
              <p:nvPr/>
            </p:nvSpPr>
            <p:spPr>
              <a:xfrm>
                <a:off x="3111500" y="1003301"/>
                <a:ext cx="295276" cy="228601"/>
              </a:xfrm>
              <a:custGeom>
                <a:avLst/>
                <a:gdLst/>
                <a:ahLst/>
                <a:cxnLst/>
                <a:rect l="0" t="0" r="0" b="0"/>
                <a:pathLst>
                  <a:path w="295276" h="228601">
                    <a:moveTo>
                      <a:pt x="142875" y="190500"/>
                    </a:moveTo>
                    <a:lnTo>
                      <a:pt x="152400" y="228600"/>
                    </a:lnTo>
                    <a:lnTo>
                      <a:pt x="104775" y="228600"/>
                    </a:lnTo>
                    <a:lnTo>
                      <a:pt x="104775" y="190500"/>
                    </a:lnTo>
                    <a:lnTo>
                      <a:pt x="85725" y="180975"/>
                    </a:lnTo>
                    <a:lnTo>
                      <a:pt x="66675" y="142875"/>
                    </a:lnTo>
                    <a:lnTo>
                      <a:pt x="38100" y="142875"/>
                    </a:lnTo>
                    <a:lnTo>
                      <a:pt x="0" y="85725"/>
                    </a:lnTo>
                    <a:lnTo>
                      <a:pt x="0" y="66675"/>
                    </a:lnTo>
                    <a:lnTo>
                      <a:pt x="19050" y="0"/>
                    </a:lnTo>
                    <a:lnTo>
                      <a:pt x="47625" y="0"/>
                    </a:lnTo>
                    <a:lnTo>
                      <a:pt x="66675" y="19050"/>
                    </a:lnTo>
                    <a:lnTo>
                      <a:pt x="104775" y="9525"/>
                    </a:lnTo>
                    <a:lnTo>
                      <a:pt x="104775" y="57150"/>
                    </a:lnTo>
                    <a:lnTo>
                      <a:pt x="152400" y="19050"/>
                    </a:lnTo>
                    <a:lnTo>
                      <a:pt x="180975" y="38100"/>
                    </a:lnTo>
                    <a:lnTo>
                      <a:pt x="228600" y="38100"/>
                    </a:lnTo>
                    <a:lnTo>
                      <a:pt x="247650" y="57150"/>
                    </a:lnTo>
                    <a:lnTo>
                      <a:pt x="276225" y="47625"/>
                    </a:lnTo>
                    <a:lnTo>
                      <a:pt x="295275" y="85725"/>
                    </a:lnTo>
                    <a:lnTo>
                      <a:pt x="247650" y="133350"/>
                    </a:lnTo>
                    <a:lnTo>
                      <a:pt x="266700" y="152400"/>
                    </a:lnTo>
                    <a:lnTo>
                      <a:pt x="247650" y="171450"/>
                    </a:lnTo>
                    <a:lnTo>
                      <a:pt x="285750" y="180975"/>
                    </a:lnTo>
                    <a:lnTo>
                      <a:pt x="209550" y="190500"/>
                    </a:lnTo>
                    <a:lnTo>
                      <a:pt x="171450" y="152400"/>
                    </a:lnTo>
                    <a:lnTo>
                      <a:pt x="114300" y="17145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rgbClr val="333333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l-PL" sz="1100"/>
              </a:p>
            </p:txBody>
          </p:sp>
        </p:grpSp>
        <p:sp>
          <p:nvSpPr>
            <p:cNvPr id="121" name="KonT1"/>
            <p:cNvSpPr/>
            <p:nvPr/>
          </p:nvSpPr>
          <p:spPr>
            <a:xfrm>
              <a:off x="2552700" y="1397001"/>
              <a:ext cx="792191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Białogardzki</a:t>
              </a:r>
            </a:p>
          </p:txBody>
        </p:sp>
        <p:sp>
          <p:nvSpPr>
            <p:cNvPr id="122" name="KonT2"/>
            <p:cNvSpPr/>
            <p:nvPr/>
          </p:nvSpPr>
          <p:spPr>
            <a:xfrm>
              <a:off x="2032000" y="3517901"/>
              <a:ext cx="817839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Choszczeński</a:t>
              </a:r>
            </a:p>
          </p:txBody>
        </p:sp>
        <p:sp>
          <p:nvSpPr>
            <p:cNvPr id="123" name="KonT3"/>
            <p:cNvSpPr/>
            <p:nvPr/>
          </p:nvSpPr>
          <p:spPr>
            <a:xfrm>
              <a:off x="2501900" y="2730501"/>
              <a:ext cx="580594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Drawski</a:t>
              </a:r>
            </a:p>
          </p:txBody>
        </p:sp>
        <p:sp>
          <p:nvSpPr>
            <p:cNvPr id="124" name="KonT4"/>
            <p:cNvSpPr/>
            <p:nvPr/>
          </p:nvSpPr>
          <p:spPr>
            <a:xfrm>
              <a:off x="1016000" y="2247901"/>
              <a:ext cx="771273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Goleniowski</a:t>
              </a:r>
            </a:p>
          </p:txBody>
        </p:sp>
        <p:sp>
          <p:nvSpPr>
            <p:cNvPr id="125" name="KonT5"/>
            <p:cNvSpPr/>
            <p:nvPr/>
          </p:nvSpPr>
          <p:spPr>
            <a:xfrm>
              <a:off x="1587500" y="1778001"/>
              <a:ext cx="549253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Gryficki</a:t>
              </a:r>
            </a:p>
          </p:txBody>
        </p:sp>
        <p:sp>
          <p:nvSpPr>
            <p:cNvPr id="126" name="KonT6"/>
            <p:cNvSpPr/>
            <p:nvPr/>
          </p:nvSpPr>
          <p:spPr>
            <a:xfrm>
              <a:off x="419100" y="4089401"/>
              <a:ext cx="631762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Gryfiński</a:t>
              </a:r>
            </a:p>
          </p:txBody>
        </p:sp>
        <p:sp>
          <p:nvSpPr>
            <p:cNvPr id="127" name="KonT7"/>
            <p:cNvSpPr/>
            <p:nvPr/>
          </p:nvSpPr>
          <p:spPr>
            <a:xfrm>
              <a:off x="952500" y="1778001"/>
              <a:ext cx="689598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Kamieński</a:t>
              </a:r>
            </a:p>
          </p:txBody>
        </p:sp>
        <p:sp>
          <p:nvSpPr>
            <p:cNvPr id="128" name="KonT8"/>
            <p:cNvSpPr/>
            <p:nvPr/>
          </p:nvSpPr>
          <p:spPr>
            <a:xfrm>
              <a:off x="2057400" y="1244601"/>
              <a:ext cx="740830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Kołobrzeski</a:t>
              </a:r>
            </a:p>
          </p:txBody>
        </p:sp>
        <p:sp>
          <p:nvSpPr>
            <p:cNvPr id="129" name="KonT9"/>
            <p:cNvSpPr/>
            <p:nvPr/>
          </p:nvSpPr>
          <p:spPr>
            <a:xfrm>
              <a:off x="2819400" y="1054101"/>
              <a:ext cx="947669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Miasto Koszalin</a:t>
              </a:r>
            </a:p>
          </p:txBody>
        </p:sp>
        <p:sp>
          <p:nvSpPr>
            <p:cNvPr id="130" name="KonT10"/>
            <p:cNvSpPr/>
            <p:nvPr/>
          </p:nvSpPr>
          <p:spPr>
            <a:xfrm>
              <a:off x="3340100" y="1320801"/>
              <a:ext cx="726453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Koszaliński</a:t>
              </a:r>
            </a:p>
          </p:txBody>
        </p:sp>
        <p:sp>
          <p:nvSpPr>
            <p:cNvPr id="131" name="KonT11"/>
            <p:cNvSpPr/>
            <p:nvPr/>
          </p:nvSpPr>
          <p:spPr>
            <a:xfrm>
              <a:off x="1943100" y="2146301"/>
              <a:ext cx="554817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Łobeski</a:t>
              </a:r>
            </a:p>
          </p:txBody>
        </p:sp>
        <p:sp>
          <p:nvSpPr>
            <p:cNvPr id="132" name="KonT12"/>
            <p:cNvSpPr/>
            <p:nvPr/>
          </p:nvSpPr>
          <p:spPr>
            <a:xfrm>
              <a:off x="1231900" y="4013201"/>
              <a:ext cx="740766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Myśliborski</a:t>
              </a:r>
            </a:p>
          </p:txBody>
        </p:sp>
        <p:sp>
          <p:nvSpPr>
            <p:cNvPr id="133" name="KonT13"/>
            <p:cNvSpPr/>
            <p:nvPr/>
          </p:nvSpPr>
          <p:spPr>
            <a:xfrm>
              <a:off x="469900" y="2552701"/>
              <a:ext cx="494879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Policki</a:t>
              </a:r>
            </a:p>
          </p:txBody>
        </p:sp>
        <p:sp>
          <p:nvSpPr>
            <p:cNvPr id="134" name="KonT14"/>
            <p:cNvSpPr/>
            <p:nvPr/>
          </p:nvSpPr>
          <p:spPr>
            <a:xfrm>
              <a:off x="1257300" y="3632201"/>
              <a:ext cx="586750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Pyrzycki</a:t>
              </a:r>
            </a:p>
          </p:txBody>
        </p:sp>
        <p:sp>
          <p:nvSpPr>
            <p:cNvPr id="135" name="KonT15"/>
            <p:cNvSpPr/>
            <p:nvPr/>
          </p:nvSpPr>
          <p:spPr>
            <a:xfrm>
              <a:off x="3416300" y="508001"/>
              <a:ext cx="694393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Sławieński</a:t>
              </a:r>
            </a:p>
          </p:txBody>
        </p:sp>
        <p:sp>
          <p:nvSpPr>
            <p:cNvPr id="136" name="KonT16"/>
            <p:cNvSpPr/>
            <p:nvPr/>
          </p:nvSpPr>
          <p:spPr>
            <a:xfrm>
              <a:off x="1524000" y="3086101"/>
              <a:ext cx="734483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Stargardzki</a:t>
              </a:r>
            </a:p>
          </p:txBody>
        </p:sp>
        <p:sp>
          <p:nvSpPr>
            <p:cNvPr id="137" name="KonT17"/>
            <p:cNvSpPr/>
            <p:nvPr/>
          </p:nvSpPr>
          <p:spPr>
            <a:xfrm>
              <a:off x="3403600" y="2247901"/>
              <a:ext cx="777429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Szczecinecki</a:t>
              </a:r>
            </a:p>
          </p:txBody>
        </p:sp>
        <p:sp>
          <p:nvSpPr>
            <p:cNvPr id="138" name="KonT18"/>
            <p:cNvSpPr/>
            <p:nvPr/>
          </p:nvSpPr>
          <p:spPr>
            <a:xfrm>
              <a:off x="2527300" y="1917701"/>
              <a:ext cx="721851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Świdwiński</a:t>
              </a:r>
            </a:p>
          </p:txBody>
        </p:sp>
        <p:sp>
          <p:nvSpPr>
            <p:cNvPr id="139" name="KonT19"/>
            <p:cNvSpPr/>
            <p:nvPr/>
          </p:nvSpPr>
          <p:spPr>
            <a:xfrm>
              <a:off x="0" y="1917701"/>
              <a:ext cx="1107968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Miasto Świnoujście</a:t>
              </a:r>
            </a:p>
          </p:txBody>
        </p:sp>
        <p:sp>
          <p:nvSpPr>
            <p:cNvPr id="140" name="KonT20"/>
            <p:cNvSpPr/>
            <p:nvPr/>
          </p:nvSpPr>
          <p:spPr>
            <a:xfrm>
              <a:off x="2984500" y="3213101"/>
              <a:ext cx="567577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Wałecki</a:t>
              </a:r>
            </a:p>
          </p:txBody>
        </p:sp>
        <p:sp>
          <p:nvSpPr>
            <p:cNvPr id="141" name="KonT21"/>
            <p:cNvSpPr/>
            <p:nvPr/>
          </p:nvSpPr>
          <p:spPr>
            <a:xfrm>
              <a:off x="520700" y="2895601"/>
              <a:ext cx="941064" cy="2332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900" b="1" i="1">
                  <a:solidFill>
                    <a:srgbClr val="333333"/>
                  </a:solidFill>
                  <a:latin typeface="Calibri" panose="020F0502020204030204" pitchFamily="34" charset="0"/>
                </a:rPr>
                <a:t>Miasto Szczecin</a:t>
              </a:r>
            </a:p>
          </p:txBody>
        </p:sp>
        <p:sp>
          <p:nvSpPr>
            <p:cNvPr id="142" name="Opis1"/>
            <p:cNvSpPr txBox="1"/>
            <p:nvPr/>
          </p:nvSpPr>
          <p:spPr>
            <a:xfrm>
              <a:off x="3236259" y="4183530"/>
              <a:ext cx="1651000" cy="19050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1100" dirty="0">
                  <a:solidFill>
                    <a:srgbClr val="636363"/>
                  </a:solidFill>
                </a:rPr>
                <a:t>Subregion A (  18 )</a:t>
              </a:r>
            </a:p>
          </p:txBody>
        </p:sp>
        <p:sp>
          <p:nvSpPr>
            <p:cNvPr id="143" name="Kolor1"/>
            <p:cNvSpPr/>
            <p:nvPr/>
          </p:nvSpPr>
          <p:spPr>
            <a:xfrm>
              <a:off x="2982259" y="4183530"/>
              <a:ext cx="190500" cy="190500"/>
            </a:xfrm>
            <a:prstGeom prst="rect">
              <a:avLst/>
            </a:prstGeom>
            <a:solidFill>
              <a:srgbClr val="B8CCE4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44" name="Opis3"/>
            <p:cNvSpPr txBox="1"/>
            <p:nvPr/>
          </p:nvSpPr>
          <p:spPr>
            <a:xfrm>
              <a:off x="3236259" y="4437530"/>
              <a:ext cx="1651000" cy="19050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1100" dirty="0">
                  <a:solidFill>
                    <a:srgbClr val="636363"/>
                  </a:solidFill>
                </a:rPr>
                <a:t>Subregion B (  22 )</a:t>
              </a:r>
            </a:p>
          </p:txBody>
        </p:sp>
        <p:sp>
          <p:nvSpPr>
            <p:cNvPr id="145" name="Kolor3"/>
            <p:cNvSpPr/>
            <p:nvPr/>
          </p:nvSpPr>
          <p:spPr>
            <a:xfrm>
              <a:off x="2982259" y="4437530"/>
              <a:ext cx="190500" cy="190500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46" name="Opis5"/>
            <p:cNvSpPr txBox="1"/>
            <p:nvPr/>
          </p:nvSpPr>
          <p:spPr>
            <a:xfrm>
              <a:off x="3236259" y="4691530"/>
              <a:ext cx="1651000" cy="19050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square" rtlCol="0" anchor="ctr">
              <a:no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1100" dirty="0">
                  <a:solidFill>
                    <a:srgbClr val="636363"/>
                  </a:solidFill>
                </a:rPr>
                <a:t>Subregion C (  25 )</a:t>
              </a:r>
            </a:p>
          </p:txBody>
        </p:sp>
        <p:sp>
          <p:nvSpPr>
            <p:cNvPr id="147" name="Kolor5"/>
            <p:cNvSpPr/>
            <p:nvPr/>
          </p:nvSpPr>
          <p:spPr>
            <a:xfrm>
              <a:off x="2982259" y="4691530"/>
              <a:ext cx="190500" cy="190500"/>
            </a:xfrm>
            <a:prstGeom prst="rect">
              <a:avLst/>
            </a:prstGeom>
            <a:solidFill>
              <a:srgbClr val="4FAF76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pl-PL" sz="1100"/>
            </a:p>
          </p:txBody>
        </p:sp>
        <p:sp>
          <p:nvSpPr>
            <p:cNvPr id="148" name="NazwaM"/>
            <p:cNvSpPr txBox="1"/>
            <p:nvPr/>
          </p:nvSpPr>
          <p:spPr>
            <a:xfrm>
              <a:off x="12700" y="0"/>
              <a:ext cx="2921000" cy="1023471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1400" i="1" dirty="0">
                  <a:latin typeface="Calibri" panose="020F0502020204030204" pitchFamily="34" charset="0"/>
                </a:rPr>
                <a:t>WOJEWÓDZTWO ZACHODNIOPOMORSKIE</a:t>
              </a:r>
            </a:p>
          </p:txBody>
        </p:sp>
        <p:sp>
          <p:nvSpPr>
            <p:cNvPr id="149" name="T1"/>
            <p:cNvSpPr/>
            <p:nvPr/>
          </p:nvSpPr>
          <p:spPr>
            <a:xfrm>
              <a:off x="2616200" y="1511301"/>
              <a:ext cx="552162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Białogard
 </a:t>
              </a:r>
            </a:p>
          </p:txBody>
        </p:sp>
        <p:sp>
          <p:nvSpPr>
            <p:cNvPr id="150" name="T2"/>
            <p:cNvSpPr/>
            <p:nvPr/>
          </p:nvSpPr>
          <p:spPr>
            <a:xfrm>
              <a:off x="2590800" y="1625601"/>
              <a:ext cx="55222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Gmina Białogard
 </a:t>
              </a:r>
            </a:p>
          </p:txBody>
        </p:sp>
        <p:sp>
          <p:nvSpPr>
            <p:cNvPr id="151" name="T3"/>
            <p:cNvSpPr/>
            <p:nvPr/>
          </p:nvSpPr>
          <p:spPr>
            <a:xfrm>
              <a:off x="2463800" y="1384301"/>
              <a:ext cx="44141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Karlino
 </a:t>
              </a:r>
            </a:p>
          </p:txBody>
        </p:sp>
        <p:sp>
          <p:nvSpPr>
            <p:cNvPr id="152" name="T4"/>
            <p:cNvSpPr/>
            <p:nvPr/>
          </p:nvSpPr>
          <p:spPr>
            <a:xfrm>
              <a:off x="3060700" y="1612901"/>
              <a:ext cx="46980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Tychowo
 </a:t>
              </a:r>
            </a:p>
          </p:txBody>
        </p:sp>
        <p:sp>
          <p:nvSpPr>
            <p:cNvPr id="153" name="T5"/>
            <p:cNvSpPr/>
            <p:nvPr/>
          </p:nvSpPr>
          <p:spPr>
            <a:xfrm>
              <a:off x="2260600" y="3683001"/>
              <a:ext cx="45988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Bierzwnik
 </a:t>
              </a:r>
            </a:p>
          </p:txBody>
        </p:sp>
        <p:sp>
          <p:nvSpPr>
            <p:cNvPr id="154" name="T6"/>
            <p:cNvSpPr/>
            <p:nvPr/>
          </p:nvSpPr>
          <p:spPr>
            <a:xfrm>
              <a:off x="1905000" y="3441701"/>
              <a:ext cx="50394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Choszczno
 </a:t>
              </a:r>
            </a:p>
          </p:txBody>
        </p:sp>
        <p:sp>
          <p:nvSpPr>
            <p:cNvPr id="155" name="T7"/>
            <p:cNvSpPr/>
            <p:nvPr/>
          </p:nvSpPr>
          <p:spPr>
            <a:xfrm>
              <a:off x="2425700" y="3416301"/>
              <a:ext cx="44997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Drawno
 </a:t>
              </a:r>
            </a:p>
          </p:txBody>
        </p:sp>
        <p:sp>
          <p:nvSpPr>
            <p:cNvPr id="156" name="T8"/>
            <p:cNvSpPr/>
            <p:nvPr/>
          </p:nvSpPr>
          <p:spPr>
            <a:xfrm>
              <a:off x="2019300" y="3670301"/>
              <a:ext cx="40867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Krzęcin
 </a:t>
              </a:r>
            </a:p>
          </p:txBody>
        </p:sp>
        <p:sp>
          <p:nvSpPr>
            <p:cNvPr id="157" name="T9"/>
            <p:cNvSpPr/>
            <p:nvPr/>
          </p:nvSpPr>
          <p:spPr>
            <a:xfrm>
              <a:off x="1752600" y="3733801"/>
              <a:ext cx="45822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Pełczyce
 </a:t>
              </a:r>
            </a:p>
          </p:txBody>
        </p:sp>
        <p:sp>
          <p:nvSpPr>
            <p:cNvPr id="158" name="T10"/>
            <p:cNvSpPr/>
            <p:nvPr/>
          </p:nvSpPr>
          <p:spPr>
            <a:xfrm>
              <a:off x="2171700" y="3251201"/>
              <a:ext cx="37880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Recz
 </a:t>
              </a:r>
            </a:p>
          </p:txBody>
        </p:sp>
        <p:sp>
          <p:nvSpPr>
            <p:cNvPr id="159" name="T11"/>
            <p:cNvSpPr/>
            <p:nvPr/>
          </p:nvSpPr>
          <p:spPr>
            <a:xfrm>
              <a:off x="2374900" y="2590801"/>
              <a:ext cx="52383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Drawsko P.
 </a:t>
              </a:r>
            </a:p>
          </p:txBody>
        </p:sp>
        <p:sp>
          <p:nvSpPr>
            <p:cNvPr id="160" name="T12"/>
            <p:cNvSpPr/>
            <p:nvPr/>
          </p:nvSpPr>
          <p:spPr>
            <a:xfrm>
              <a:off x="2374900" y="2997201"/>
              <a:ext cx="52946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Kalisz Pom.
 </a:t>
              </a:r>
            </a:p>
          </p:txBody>
        </p:sp>
        <p:sp>
          <p:nvSpPr>
            <p:cNvPr id="161" name="T13"/>
            <p:cNvSpPr/>
            <p:nvPr/>
          </p:nvSpPr>
          <p:spPr>
            <a:xfrm>
              <a:off x="2628900" y="2374901"/>
              <a:ext cx="45694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Ostrowice
 </a:t>
              </a:r>
            </a:p>
          </p:txBody>
        </p:sp>
        <p:sp>
          <p:nvSpPr>
            <p:cNvPr id="162" name="T14"/>
            <p:cNvSpPr/>
            <p:nvPr/>
          </p:nvSpPr>
          <p:spPr>
            <a:xfrm>
              <a:off x="3048000" y="2565401"/>
              <a:ext cx="48968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Czaplinek
 </a:t>
              </a:r>
            </a:p>
          </p:txBody>
        </p:sp>
        <p:sp>
          <p:nvSpPr>
            <p:cNvPr id="163" name="T15"/>
            <p:cNvSpPr/>
            <p:nvPr/>
          </p:nvSpPr>
          <p:spPr>
            <a:xfrm>
              <a:off x="2870200" y="2819401"/>
              <a:ext cx="50529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Wierzchowo
 </a:t>
              </a:r>
            </a:p>
          </p:txBody>
        </p:sp>
        <p:sp>
          <p:nvSpPr>
            <p:cNvPr id="164" name="T16"/>
            <p:cNvSpPr/>
            <p:nvPr/>
          </p:nvSpPr>
          <p:spPr>
            <a:xfrm>
              <a:off x="2705100" y="2628901"/>
              <a:ext cx="49806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Złocieniec
 </a:t>
              </a:r>
            </a:p>
          </p:txBody>
        </p:sp>
        <p:sp>
          <p:nvSpPr>
            <p:cNvPr id="165" name="T17"/>
            <p:cNvSpPr/>
            <p:nvPr/>
          </p:nvSpPr>
          <p:spPr>
            <a:xfrm>
              <a:off x="1016000" y="2514601"/>
              <a:ext cx="481183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Goleniów
 </a:t>
              </a:r>
            </a:p>
          </p:txBody>
        </p:sp>
        <p:sp>
          <p:nvSpPr>
            <p:cNvPr id="166" name="T18"/>
            <p:cNvSpPr/>
            <p:nvPr/>
          </p:nvSpPr>
          <p:spPr>
            <a:xfrm>
              <a:off x="1447800" y="2628901"/>
              <a:ext cx="47261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Maszewo
 </a:t>
              </a:r>
            </a:p>
          </p:txBody>
        </p:sp>
        <p:sp>
          <p:nvSpPr>
            <p:cNvPr id="167" name="T19"/>
            <p:cNvSpPr/>
            <p:nvPr/>
          </p:nvSpPr>
          <p:spPr>
            <a:xfrm>
              <a:off x="1003300" y="2070101"/>
              <a:ext cx="51098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Przybiernów
 </a:t>
              </a:r>
            </a:p>
          </p:txBody>
        </p:sp>
        <p:sp>
          <p:nvSpPr>
            <p:cNvPr id="168" name="T20"/>
            <p:cNvSpPr/>
            <p:nvPr/>
          </p:nvSpPr>
          <p:spPr>
            <a:xfrm>
              <a:off x="825500" y="2209801"/>
              <a:ext cx="42855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Stepnica
 </a:t>
              </a:r>
            </a:p>
          </p:txBody>
        </p:sp>
        <p:sp>
          <p:nvSpPr>
            <p:cNvPr id="169" name="T21"/>
            <p:cNvSpPr/>
            <p:nvPr/>
          </p:nvSpPr>
          <p:spPr>
            <a:xfrm>
              <a:off x="1422400" y="2184401"/>
              <a:ext cx="49825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Nowogard
 </a:t>
              </a:r>
            </a:p>
          </p:txBody>
        </p:sp>
        <p:sp>
          <p:nvSpPr>
            <p:cNvPr id="170" name="T22"/>
            <p:cNvSpPr/>
            <p:nvPr/>
          </p:nvSpPr>
          <p:spPr>
            <a:xfrm>
              <a:off x="1333500" y="2374901"/>
              <a:ext cx="37177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Osina
 </a:t>
              </a:r>
            </a:p>
          </p:txBody>
        </p:sp>
        <p:sp>
          <p:nvSpPr>
            <p:cNvPr id="171" name="T23"/>
            <p:cNvSpPr/>
            <p:nvPr/>
          </p:nvSpPr>
          <p:spPr>
            <a:xfrm>
              <a:off x="1854200" y="1549401"/>
              <a:ext cx="38590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Brojce
 </a:t>
              </a:r>
            </a:p>
          </p:txBody>
        </p:sp>
        <p:sp>
          <p:nvSpPr>
            <p:cNvPr id="172" name="T24"/>
            <p:cNvSpPr/>
            <p:nvPr/>
          </p:nvSpPr>
          <p:spPr>
            <a:xfrm>
              <a:off x="1562100" y="1689101"/>
              <a:ext cx="43552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Gryfice
 </a:t>
              </a:r>
            </a:p>
          </p:txBody>
        </p:sp>
        <p:sp>
          <p:nvSpPr>
            <p:cNvPr id="173" name="T25"/>
            <p:cNvSpPr/>
            <p:nvPr/>
          </p:nvSpPr>
          <p:spPr>
            <a:xfrm>
              <a:off x="1435100" y="1422401"/>
              <a:ext cx="41436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Karnice
 </a:t>
              </a:r>
            </a:p>
          </p:txBody>
        </p:sp>
        <p:sp>
          <p:nvSpPr>
            <p:cNvPr id="174" name="T26"/>
            <p:cNvSpPr/>
            <p:nvPr/>
          </p:nvSpPr>
          <p:spPr>
            <a:xfrm>
              <a:off x="1701800" y="1968501"/>
              <a:ext cx="387312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Płoty
 </a:t>
              </a:r>
            </a:p>
          </p:txBody>
        </p:sp>
        <p:sp>
          <p:nvSpPr>
            <p:cNvPr id="175" name="T27"/>
            <p:cNvSpPr/>
            <p:nvPr/>
          </p:nvSpPr>
          <p:spPr>
            <a:xfrm>
              <a:off x="1460500" y="1282701"/>
              <a:ext cx="37746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Rewal
 </a:t>
              </a:r>
            </a:p>
          </p:txBody>
        </p:sp>
        <p:sp>
          <p:nvSpPr>
            <p:cNvPr id="176" name="T28"/>
            <p:cNvSpPr/>
            <p:nvPr/>
          </p:nvSpPr>
          <p:spPr>
            <a:xfrm>
              <a:off x="1663700" y="1346201"/>
              <a:ext cx="51238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Trzebiatów
 </a:t>
              </a:r>
            </a:p>
          </p:txBody>
        </p:sp>
        <p:sp>
          <p:nvSpPr>
            <p:cNvPr id="177" name="T29"/>
            <p:cNvSpPr/>
            <p:nvPr/>
          </p:nvSpPr>
          <p:spPr>
            <a:xfrm>
              <a:off x="825500" y="3606801"/>
              <a:ext cx="37177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Banie
 </a:t>
              </a:r>
            </a:p>
          </p:txBody>
        </p:sp>
        <p:sp>
          <p:nvSpPr>
            <p:cNvPr id="178" name="T30"/>
            <p:cNvSpPr/>
            <p:nvPr/>
          </p:nvSpPr>
          <p:spPr>
            <a:xfrm>
              <a:off x="711200" y="3302001"/>
              <a:ext cx="44415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Gryfino
 </a:t>
              </a:r>
            </a:p>
          </p:txBody>
        </p:sp>
        <p:sp>
          <p:nvSpPr>
            <p:cNvPr id="179" name="T31"/>
            <p:cNvSpPr/>
            <p:nvPr/>
          </p:nvSpPr>
          <p:spPr>
            <a:xfrm>
              <a:off x="863600" y="3162301"/>
              <a:ext cx="58355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Stare Czarnowo
 </a:t>
              </a:r>
            </a:p>
          </p:txBody>
        </p:sp>
        <p:sp>
          <p:nvSpPr>
            <p:cNvPr id="180" name="T32"/>
            <p:cNvSpPr/>
            <p:nvPr/>
          </p:nvSpPr>
          <p:spPr>
            <a:xfrm>
              <a:off x="482600" y="3657601"/>
              <a:ext cx="49685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Widuchowa
 </a:t>
              </a:r>
            </a:p>
          </p:txBody>
        </p:sp>
        <p:sp>
          <p:nvSpPr>
            <p:cNvPr id="181" name="T33"/>
            <p:cNvSpPr/>
            <p:nvPr/>
          </p:nvSpPr>
          <p:spPr>
            <a:xfrm>
              <a:off x="203200" y="4064001"/>
              <a:ext cx="45272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Cedynia
 </a:t>
              </a:r>
            </a:p>
          </p:txBody>
        </p:sp>
        <p:sp>
          <p:nvSpPr>
            <p:cNvPr id="182" name="T34"/>
            <p:cNvSpPr/>
            <p:nvPr/>
          </p:nvSpPr>
          <p:spPr>
            <a:xfrm>
              <a:off x="457200" y="3924301"/>
              <a:ext cx="435782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Chojna
 </a:t>
              </a:r>
            </a:p>
          </p:txBody>
        </p:sp>
        <p:sp>
          <p:nvSpPr>
            <p:cNvPr id="183" name="T35"/>
            <p:cNvSpPr/>
            <p:nvPr/>
          </p:nvSpPr>
          <p:spPr>
            <a:xfrm>
              <a:off x="457200" y="4432301"/>
              <a:ext cx="54640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Mieszkowice
 </a:t>
              </a:r>
            </a:p>
          </p:txBody>
        </p:sp>
        <p:sp>
          <p:nvSpPr>
            <p:cNvPr id="184" name="T36"/>
            <p:cNvSpPr/>
            <p:nvPr/>
          </p:nvSpPr>
          <p:spPr>
            <a:xfrm>
              <a:off x="495300" y="4203701"/>
              <a:ext cx="42145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Moryń
 </a:t>
              </a:r>
            </a:p>
          </p:txBody>
        </p:sp>
        <p:sp>
          <p:nvSpPr>
            <p:cNvPr id="185" name="T37"/>
            <p:cNvSpPr/>
            <p:nvPr/>
          </p:nvSpPr>
          <p:spPr>
            <a:xfrm>
              <a:off x="698500" y="4051301"/>
              <a:ext cx="56521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Trzcińsko Zdr.
 </a:t>
              </a:r>
            </a:p>
          </p:txBody>
        </p:sp>
        <p:sp>
          <p:nvSpPr>
            <p:cNvPr id="186" name="T38"/>
            <p:cNvSpPr/>
            <p:nvPr/>
          </p:nvSpPr>
          <p:spPr>
            <a:xfrm>
              <a:off x="965200" y="1409701"/>
              <a:ext cx="472743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Dziwnów
 </a:t>
              </a:r>
            </a:p>
          </p:txBody>
        </p:sp>
        <p:sp>
          <p:nvSpPr>
            <p:cNvPr id="187" name="T39"/>
            <p:cNvSpPr/>
            <p:nvPr/>
          </p:nvSpPr>
          <p:spPr>
            <a:xfrm>
              <a:off x="1193800" y="1866901"/>
              <a:ext cx="48111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Golczewo
 </a:t>
              </a:r>
            </a:p>
          </p:txBody>
        </p:sp>
        <p:sp>
          <p:nvSpPr>
            <p:cNvPr id="188" name="T40"/>
            <p:cNvSpPr/>
            <p:nvPr/>
          </p:nvSpPr>
          <p:spPr>
            <a:xfrm>
              <a:off x="990600" y="1701801"/>
              <a:ext cx="50106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Kamień P.
 </a:t>
              </a:r>
            </a:p>
          </p:txBody>
        </p:sp>
        <p:sp>
          <p:nvSpPr>
            <p:cNvPr id="189" name="T41"/>
            <p:cNvSpPr/>
            <p:nvPr/>
          </p:nvSpPr>
          <p:spPr>
            <a:xfrm>
              <a:off x="1257300" y="1587501"/>
              <a:ext cx="440003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G. Świerzno
 </a:t>
              </a:r>
            </a:p>
          </p:txBody>
        </p:sp>
        <p:sp>
          <p:nvSpPr>
            <p:cNvPr id="190" name="T42"/>
            <p:cNvSpPr/>
            <p:nvPr/>
          </p:nvSpPr>
          <p:spPr>
            <a:xfrm>
              <a:off x="482600" y="1612901"/>
              <a:ext cx="55772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Międzyzdroje
 </a:t>
              </a:r>
            </a:p>
          </p:txBody>
        </p:sp>
        <p:sp>
          <p:nvSpPr>
            <p:cNvPr id="191" name="T43"/>
            <p:cNvSpPr/>
            <p:nvPr/>
          </p:nvSpPr>
          <p:spPr>
            <a:xfrm>
              <a:off x="749300" y="1689101"/>
              <a:ext cx="40726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Wolin
 </a:t>
              </a:r>
            </a:p>
          </p:txBody>
        </p:sp>
        <p:sp>
          <p:nvSpPr>
            <p:cNvPr id="192" name="T44"/>
            <p:cNvSpPr/>
            <p:nvPr/>
          </p:nvSpPr>
          <p:spPr>
            <a:xfrm>
              <a:off x="2374900" y="1181101"/>
              <a:ext cx="41723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Dygowo
 </a:t>
              </a:r>
            </a:p>
          </p:txBody>
        </p:sp>
        <p:sp>
          <p:nvSpPr>
            <p:cNvPr id="193" name="T45"/>
            <p:cNvSpPr/>
            <p:nvPr/>
          </p:nvSpPr>
          <p:spPr>
            <a:xfrm>
              <a:off x="2273300" y="1422401"/>
              <a:ext cx="45272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Gościno
 </a:t>
              </a:r>
            </a:p>
          </p:txBody>
        </p:sp>
        <p:sp>
          <p:nvSpPr>
            <p:cNvPr id="194" name="T46"/>
            <p:cNvSpPr/>
            <p:nvPr/>
          </p:nvSpPr>
          <p:spPr>
            <a:xfrm>
              <a:off x="2057400" y="1066801"/>
              <a:ext cx="55497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Kołobrzeg
 </a:t>
              </a:r>
            </a:p>
          </p:txBody>
        </p:sp>
        <p:sp>
          <p:nvSpPr>
            <p:cNvPr id="195" name="T47"/>
            <p:cNvSpPr/>
            <p:nvPr/>
          </p:nvSpPr>
          <p:spPr>
            <a:xfrm>
              <a:off x="1892300" y="1193801"/>
              <a:ext cx="55503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Gmina Kołobrzeg
 </a:t>
              </a:r>
            </a:p>
          </p:txBody>
        </p:sp>
        <p:sp>
          <p:nvSpPr>
            <p:cNvPr id="196" name="T48"/>
            <p:cNvSpPr/>
            <p:nvPr/>
          </p:nvSpPr>
          <p:spPr>
            <a:xfrm>
              <a:off x="2108200" y="1587501"/>
              <a:ext cx="397352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Rymań
 </a:t>
              </a:r>
            </a:p>
          </p:txBody>
        </p:sp>
        <p:sp>
          <p:nvSpPr>
            <p:cNvPr id="197" name="T49"/>
            <p:cNvSpPr/>
            <p:nvPr/>
          </p:nvSpPr>
          <p:spPr>
            <a:xfrm>
              <a:off x="2070100" y="1371601"/>
              <a:ext cx="40860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Siemyśl
 </a:t>
              </a:r>
            </a:p>
          </p:txBody>
        </p:sp>
        <p:sp>
          <p:nvSpPr>
            <p:cNvPr id="198" name="T50"/>
            <p:cNvSpPr/>
            <p:nvPr/>
          </p:nvSpPr>
          <p:spPr>
            <a:xfrm>
              <a:off x="2222500" y="990601"/>
              <a:ext cx="61463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Ustronie Morskie
 </a:t>
              </a:r>
            </a:p>
          </p:txBody>
        </p:sp>
        <p:sp>
          <p:nvSpPr>
            <p:cNvPr id="199" name="T51"/>
            <p:cNvSpPr/>
            <p:nvPr/>
          </p:nvSpPr>
          <p:spPr>
            <a:xfrm>
              <a:off x="2959100" y="1003301"/>
              <a:ext cx="52377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Koszalin
 </a:t>
              </a:r>
            </a:p>
          </p:txBody>
        </p:sp>
        <p:sp>
          <p:nvSpPr>
            <p:cNvPr id="200" name="T52"/>
            <p:cNvSpPr/>
            <p:nvPr/>
          </p:nvSpPr>
          <p:spPr>
            <a:xfrm>
              <a:off x="2641600" y="1028701"/>
              <a:ext cx="41723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Będzino
 </a:t>
              </a:r>
            </a:p>
          </p:txBody>
        </p:sp>
        <p:sp>
          <p:nvSpPr>
            <p:cNvPr id="201" name="T53"/>
            <p:cNvSpPr/>
            <p:nvPr/>
          </p:nvSpPr>
          <p:spPr>
            <a:xfrm>
              <a:off x="2705100" y="1193801"/>
              <a:ext cx="47677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Biesiekierz
 </a:t>
              </a:r>
            </a:p>
          </p:txBody>
        </p:sp>
        <p:sp>
          <p:nvSpPr>
            <p:cNvPr id="202" name="T54"/>
            <p:cNvSpPr/>
            <p:nvPr/>
          </p:nvSpPr>
          <p:spPr>
            <a:xfrm>
              <a:off x="3492500" y="1498601"/>
              <a:ext cx="46404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Bobolice
 </a:t>
              </a:r>
            </a:p>
          </p:txBody>
        </p:sp>
        <p:sp>
          <p:nvSpPr>
            <p:cNvPr id="203" name="T55"/>
            <p:cNvSpPr/>
            <p:nvPr/>
          </p:nvSpPr>
          <p:spPr>
            <a:xfrm>
              <a:off x="3225800" y="1219201"/>
              <a:ext cx="43149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Manowo
 </a:t>
              </a:r>
            </a:p>
          </p:txBody>
        </p:sp>
        <p:sp>
          <p:nvSpPr>
            <p:cNvPr id="204" name="T56"/>
            <p:cNvSpPr/>
            <p:nvPr/>
          </p:nvSpPr>
          <p:spPr>
            <a:xfrm>
              <a:off x="2971800" y="838201"/>
              <a:ext cx="42306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Mielno
 </a:t>
              </a:r>
            </a:p>
          </p:txBody>
        </p:sp>
        <p:sp>
          <p:nvSpPr>
            <p:cNvPr id="205" name="T57"/>
            <p:cNvSpPr/>
            <p:nvPr/>
          </p:nvSpPr>
          <p:spPr>
            <a:xfrm>
              <a:off x="3594100" y="1155701"/>
              <a:ext cx="464173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Polanów
 </a:t>
              </a:r>
            </a:p>
          </p:txBody>
        </p:sp>
        <p:sp>
          <p:nvSpPr>
            <p:cNvPr id="206" name="T58"/>
            <p:cNvSpPr/>
            <p:nvPr/>
          </p:nvSpPr>
          <p:spPr>
            <a:xfrm>
              <a:off x="3162300" y="863601"/>
              <a:ext cx="435782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Sianów
 </a:t>
              </a:r>
            </a:p>
          </p:txBody>
        </p:sp>
        <p:sp>
          <p:nvSpPr>
            <p:cNvPr id="207" name="T59"/>
            <p:cNvSpPr/>
            <p:nvPr/>
          </p:nvSpPr>
          <p:spPr>
            <a:xfrm>
              <a:off x="2946400" y="1282701"/>
              <a:ext cx="462702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Świeszyno
 </a:t>
              </a:r>
            </a:p>
          </p:txBody>
        </p:sp>
        <p:sp>
          <p:nvSpPr>
            <p:cNvPr id="208" name="T60"/>
            <p:cNvSpPr/>
            <p:nvPr/>
          </p:nvSpPr>
          <p:spPr>
            <a:xfrm>
              <a:off x="1714500" y="2501901"/>
              <a:ext cx="41295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Dobra
 </a:t>
              </a:r>
            </a:p>
          </p:txBody>
        </p:sp>
        <p:sp>
          <p:nvSpPr>
            <p:cNvPr id="209" name="T61"/>
            <p:cNvSpPr/>
            <p:nvPr/>
          </p:nvSpPr>
          <p:spPr>
            <a:xfrm>
              <a:off x="2298700" y="2336801"/>
              <a:ext cx="40438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Łobez
 </a:t>
              </a:r>
            </a:p>
          </p:txBody>
        </p:sp>
        <p:sp>
          <p:nvSpPr>
            <p:cNvPr id="210" name="T62"/>
            <p:cNvSpPr/>
            <p:nvPr/>
          </p:nvSpPr>
          <p:spPr>
            <a:xfrm>
              <a:off x="1841500" y="2311401"/>
              <a:ext cx="53803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Radowo Małe
 </a:t>
              </a:r>
            </a:p>
          </p:txBody>
        </p:sp>
        <p:sp>
          <p:nvSpPr>
            <p:cNvPr id="211" name="T63"/>
            <p:cNvSpPr/>
            <p:nvPr/>
          </p:nvSpPr>
          <p:spPr>
            <a:xfrm>
              <a:off x="2006600" y="2019301"/>
              <a:ext cx="40726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Resko
 </a:t>
              </a:r>
            </a:p>
          </p:txBody>
        </p:sp>
        <p:sp>
          <p:nvSpPr>
            <p:cNvPr id="212" name="T64"/>
            <p:cNvSpPr/>
            <p:nvPr/>
          </p:nvSpPr>
          <p:spPr>
            <a:xfrm>
              <a:off x="1993900" y="2565401"/>
              <a:ext cx="51520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Węgorzyno
 </a:t>
              </a:r>
            </a:p>
          </p:txBody>
        </p:sp>
        <p:sp>
          <p:nvSpPr>
            <p:cNvPr id="213" name="T65"/>
            <p:cNvSpPr/>
            <p:nvPr/>
          </p:nvSpPr>
          <p:spPr>
            <a:xfrm>
              <a:off x="1066800" y="3962401"/>
              <a:ext cx="48674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Myślibórz
 </a:t>
              </a:r>
            </a:p>
          </p:txBody>
        </p:sp>
        <p:sp>
          <p:nvSpPr>
            <p:cNvPr id="214" name="T66"/>
            <p:cNvSpPr/>
            <p:nvPr/>
          </p:nvSpPr>
          <p:spPr>
            <a:xfrm>
              <a:off x="1257300" y="4127501"/>
              <a:ext cx="57070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Nowogródek P.
 </a:t>
              </a:r>
            </a:p>
          </p:txBody>
        </p:sp>
        <p:sp>
          <p:nvSpPr>
            <p:cNvPr id="215" name="T67"/>
            <p:cNvSpPr/>
            <p:nvPr/>
          </p:nvSpPr>
          <p:spPr>
            <a:xfrm>
              <a:off x="1524000" y="3886201"/>
              <a:ext cx="46411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Barlinek
 </a:t>
              </a:r>
            </a:p>
          </p:txBody>
        </p:sp>
        <p:sp>
          <p:nvSpPr>
            <p:cNvPr id="216" name="T68"/>
            <p:cNvSpPr/>
            <p:nvPr/>
          </p:nvSpPr>
          <p:spPr>
            <a:xfrm>
              <a:off x="965200" y="4343401"/>
              <a:ext cx="41864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Dębno
 </a:t>
              </a:r>
            </a:p>
          </p:txBody>
        </p:sp>
        <p:sp>
          <p:nvSpPr>
            <p:cNvPr id="217" name="T69"/>
            <p:cNvSpPr/>
            <p:nvPr/>
          </p:nvSpPr>
          <p:spPr>
            <a:xfrm>
              <a:off x="609600" y="4622801"/>
              <a:ext cx="52799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Boleszkowice
 </a:t>
              </a:r>
            </a:p>
          </p:txBody>
        </p:sp>
        <p:sp>
          <p:nvSpPr>
            <p:cNvPr id="218" name="T70"/>
            <p:cNvSpPr/>
            <p:nvPr/>
          </p:nvSpPr>
          <p:spPr>
            <a:xfrm>
              <a:off x="355600" y="2667001"/>
              <a:ext cx="49678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Dobra Szcz.
 </a:t>
              </a:r>
            </a:p>
          </p:txBody>
        </p:sp>
        <p:sp>
          <p:nvSpPr>
            <p:cNvPr id="219" name="T71"/>
            <p:cNvSpPr/>
            <p:nvPr/>
          </p:nvSpPr>
          <p:spPr>
            <a:xfrm>
              <a:off x="482600" y="3035301"/>
              <a:ext cx="50254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Kołbaskowo
 </a:t>
              </a:r>
            </a:p>
          </p:txBody>
        </p:sp>
        <p:sp>
          <p:nvSpPr>
            <p:cNvPr id="220" name="T72"/>
            <p:cNvSpPr/>
            <p:nvPr/>
          </p:nvSpPr>
          <p:spPr>
            <a:xfrm>
              <a:off x="266700" y="2286001"/>
              <a:ext cx="58208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Nowe Warpno
 </a:t>
              </a:r>
            </a:p>
          </p:txBody>
        </p:sp>
        <p:sp>
          <p:nvSpPr>
            <p:cNvPr id="221" name="T73"/>
            <p:cNvSpPr/>
            <p:nvPr/>
          </p:nvSpPr>
          <p:spPr>
            <a:xfrm>
              <a:off x="584200" y="2463801"/>
              <a:ext cx="410012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Police
 </a:t>
              </a:r>
            </a:p>
          </p:txBody>
        </p:sp>
        <p:sp>
          <p:nvSpPr>
            <p:cNvPr id="222" name="T74"/>
            <p:cNvSpPr/>
            <p:nvPr/>
          </p:nvSpPr>
          <p:spPr>
            <a:xfrm>
              <a:off x="990600" y="3352801"/>
              <a:ext cx="391533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Bielice
 </a:t>
              </a:r>
            </a:p>
          </p:txBody>
        </p:sp>
        <p:sp>
          <p:nvSpPr>
            <p:cNvPr id="223" name="T75"/>
            <p:cNvSpPr/>
            <p:nvPr/>
          </p:nvSpPr>
          <p:spPr>
            <a:xfrm>
              <a:off x="1041400" y="3644901"/>
              <a:ext cx="43699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Kozielice
 </a:t>
              </a:r>
            </a:p>
          </p:txBody>
        </p:sp>
        <p:sp>
          <p:nvSpPr>
            <p:cNvPr id="224" name="T76"/>
            <p:cNvSpPr/>
            <p:nvPr/>
          </p:nvSpPr>
          <p:spPr>
            <a:xfrm>
              <a:off x="1447800" y="3581401"/>
              <a:ext cx="47107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Przelewice
 </a:t>
              </a:r>
            </a:p>
          </p:txBody>
        </p:sp>
        <p:sp>
          <p:nvSpPr>
            <p:cNvPr id="225" name="T77"/>
            <p:cNvSpPr/>
            <p:nvPr/>
          </p:nvSpPr>
          <p:spPr>
            <a:xfrm>
              <a:off x="1193800" y="3492501"/>
              <a:ext cx="44121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Pyrzyce
 </a:t>
              </a:r>
            </a:p>
          </p:txBody>
        </p:sp>
        <p:sp>
          <p:nvSpPr>
            <p:cNvPr id="226" name="T78"/>
            <p:cNvSpPr/>
            <p:nvPr/>
          </p:nvSpPr>
          <p:spPr>
            <a:xfrm>
              <a:off x="1308100" y="3327401"/>
              <a:ext cx="42567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Warnice
 </a:t>
              </a:r>
            </a:p>
          </p:txBody>
        </p:sp>
        <p:sp>
          <p:nvSpPr>
            <p:cNvPr id="227" name="T79"/>
            <p:cNvSpPr/>
            <p:nvPr/>
          </p:nvSpPr>
          <p:spPr>
            <a:xfrm>
              <a:off x="1270000" y="3797301"/>
              <a:ext cx="44134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Lipiany
 </a:t>
              </a:r>
            </a:p>
          </p:txBody>
        </p:sp>
        <p:sp>
          <p:nvSpPr>
            <p:cNvPr id="228" name="T80"/>
            <p:cNvSpPr/>
            <p:nvPr/>
          </p:nvSpPr>
          <p:spPr>
            <a:xfrm>
              <a:off x="3213100" y="457201"/>
              <a:ext cx="52905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Darłowo
 </a:t>
              </a:r>
            </a:p>
          </p:txBody>
        </p:sp>
        <p:sp>
          <p:nvSpPr>
            <p:cNvPr id="229" name="T81"/>
            <p:cNvSpPr/>
            <p:nvPr/>
          </p:nvSpPr>
          <p:spPr>
            <a:xfrm>
              <a:off x="3213100" y="609601"/>
              <a:ext cx="52383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Gmina Darłowo
 </a:t>
              </a:r>
            </a:p>
          </p:txBody>
        </p:sp>
        <p:sp>
          <p:nvSpPr>
            <p:cNvPr id="230" name="T82"/>
            <p:cNvSpPr/>
            <p:nvPr/>
          </p:nvSpPr>
          <p:spPr>
            <a:xfrm>
              <a:off x="3467100" y="825501"/>
              <a:ext cx="49109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Malechowo
 </a:t>
              </a:r>
            </a:p>
          </p:txBody>
        </p:sp>
        <p:sp>
          <p:nvSpPr>
            <p:cNvPr id="231" name="T83"/>
            <p:cNvSpPr/>
            <p:nvPr/>
          </p:nvSpPr>
          <p:spPr>
            <a:xfrm>
              <a:off x="3606800" y="266701"/>
              <a:ext cx="47120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Postomino
 </a:t>
              </a:r>
            </a:p>
          </p:txBody>
        </p:sp>
        <p:sp>
          <p:nvSpPr>
            <p:cNvPr id="232" name="T84"/>
            <p:cNvSpPr/>
            <p:nvPr/>
          </p:nvSpPr>
          <p:spPr>
            <a:xfrm>
              <a:off x="3606800" y="609601"/>
              <a:ext cx="49825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Sławno
 </a:t>
              </a:r>
            </a:p>
          </p:txBody>
        </p:sp>
        <p:sp>
          <p:nvSpPr>
            <p:cNvPr id="233" name="T85"/>
            <p:cNvSpPr/>
            <p:nvPr/>
          </p:nvSpPr>
          <p:spPr>
            <a:xfrm>
              <a:off x="3733800" y="711201"/>
              <a:ext cx="49832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Gmina Sławno
 </a:t>
              </a:r>
            </a:p>
          </p:txBody>
        </p:sp>
        <p:sp>
          <p:nvSpPr>
            <p:cNvPr id="234" name="T86"/>
            <p:cNvSpPr/>
            <p:nvPr/>
          </p:nvSpPr>
          <p:spPr>
            <a:xfrm>
              <a:off x="1295400" y="3073401"/>
              <a:ext cx="53174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Stargard
 </a:t>
              </a:r>
            </a:p>
          </p:txBody>
        </p:sp>
        <p:sp>
          <p:nvSpPr>
            <p:cNvPr id="235" name="T87"/>
            <p:cNvSpPr/>
            <p:nvPr/>
          </p:nvSpPr>
          <p:spPr>
            <a:xfrm>
              <a:off x="1282700" y="2946401"/>
              <a:ext cx="52664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Gmina Stargard
 </a:t>
              </a:r>
            </a:p>
          </p:txBody>
        </p:sp>
        <p:sp>
          <p:nvSpPr>
            <p:cNvPr id="236" name="T88"/>
            <p:cNvSpPr/>
            <p:nvPr/>
          </p:nvSpPr>
          <p:spPr>
            <a:xfrm>
              <a:off x="1765300" y="2692401"/>
              <a:ext cx="47549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Chociwel
 </a:t>
              </a:r>
            </a:p>
          </p:txBody>
        </p:sp>
        <p:sp>
          <p:nvSpPr>
            <p:cNvPr id="237" name="T89"/>
            <p:cNvSpPr/>
            <p:nvPr/>
          </p:nvSpPr>
          <p:spPr>
            <a:xfrm>
              <a:off x="1892300" y="2997201"/>
              <a:ext cx="48399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Dobrzany
 </a:t>
              </a:r>
            </a:p>
          </p:txBody>
        </p:sp>
        <p:sp>
          <p:nvSpPr>
            <p:cNvPr id="238" name="T90"/>
            <p:cNvSpPr/>
            <p:nvPr/>
          </p:nvSpPr>
          <p:spPr>
            <a:xfrm>
              <a:off x="1612900" y="3352801"/>
              <a:ext cx="38302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G. Dolice
 </a:t>
              </a:r>
            </a:p>
          </p:txBody>
        </p:sp>
        <p:sp>
          <p:nvSpPr>
            <p:cNvPr id="239" name="T91"/>
            <p:cNvSpPr/>
            <p:nvPr/>
          </p:nvSpPr>
          <p:spPr>
            <a:xfrm>
              <a:off x="1066800" y="2984501"/>
              <a:ext cx="47408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Kobylanka
 </a:t>
              </a:r>
            </a:p>
          </p:txBody>
        </p:sp>
        <p:sp>
          <p:nvSpPr>
            <p:cNvPr id="240" name="T92"/>
            <p:cNvSpPr/>
            <p:nvPr/>
          </p:nvSpPr>
          <p:spPr>
            <a:xfrm>
              <a:off x="1625600" y="2933701"/>
              <a:ext cx="49115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Marianowo
 </a:t>
              </a:r>
            </a:p>
          </p:txBody>
        </p:sp>
        <p:sp>
          <p:nvSpPr>
            <p:cNvPr id="241" name="T93"/>
            <p:cNvSpPr/>
            <p:nvPr/>
          </p:nvSpPr>
          <p:spPr>
            <a:xfrm>
              <a:off x="1409700" y="2819401"/>
              <a:ext cx="566485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Stara Dąbrowa
 </a:t>
              </a:r>
            </a:p>
          </p:txBody>
        </p:sp>
        <p:sp>
          <p:nvSpPr>
            <p:cNvPr id="242" name="T94"/>
            <p:cNvSpPr/>
            <p:nvPr/>
          </p:nvSpPr>
          <p:spPr>
            <a:xfrm>
              <a:off x="1816100" y="3200401"/>
              <a:ext cx="441473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Suchań
 </a:t>
              </a:r>
            </a:p>
          </p:txBody>
        </p:sp>
        <p:sp>
          <p:nvSpPr>
            <p:cNvPr id="243" name="T95"/>
            <p:cNvSpPr/>
            <p:nvPr/>
          </p:nvSpPr>
          <p:spPr>
            <a:xfrm>
              <a:off x="2095500" y="2819401"/>
              <a:ext cx="39875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Ińsko
 </a:t>
              </a:r>
            </a:p>
          </p:txBody>
        </p:sp>
        <p:sp>
          <p:nvSpPr>
            <p:cNvPr id="244" name="T96"/>
            <p:cNvSpPr/>
            <p:nvPr/>
          </p:nvSpPr>
          <p:spPr>
            <a:xfrm>
              <a:off x="3238500" y="2057401"/>
              <a:ext cx="45272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Barwice
 </a:t>
              </a:r>
            </a:p>
          </p:txBody>
        </p:sp>
        <p:sp>
          <p:nvSpPr>
            <p:cNvPr id="245" name="T97"/>
            <p:cNvSpPr/>
            <p:nvPr/>
          </p:nvSpPr>
          <p:spPr>
            <a:xfrm>
              <a:off x="3873500" y="1701801"/>
              <a:ext cx="48259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Biały Bór
 </a:t>
              </a:r>
            </a:p>
          </p:txBody>
        </p:sp>
        <p:sp>
          <p:nvSpPr>
            <p:cNvPr id="246" name="T98"/>
            <p:cNvSpPr/>
            <p:nvPr/>
          </p:nvSpPr>
          <p:spPr>
            <a:xfrm>
              <a:off x="3302000" y="2413001"/>
              <a:ext cx="62198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Borne Sulinowo
 </a:t>
              </a:r>
            </a:p>
          </p:txBody>
        </p:sp>
        <p:sp>
          <p:nvSpPr>
            <p:cNvPr id="247" name="T99"/>
            <p:cNvSpPr/>
            <p:nvPr/>
          </p:nvSpPr>
          <p:spPr>
            <a:xfrm>
              <a:off x="3302000" y="1828801"/>
              <a:ext cx="45125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Grzmiąca
 </a:t>
              </a:r>
            </a:p>
          </p:txBody>
        </p:sp>
        <p:sp>
          <p:nvSpPr>
            <p:cNvPr id="248" name="T100"/>
            <p:cNvSpPr/>
            <p:nvPr/>
          </p:nvSpPr>
          <p:spPr>
            <a:xfrm>
              <a:off x="3657600" y="2133601"/>
              <a:ext cx="56910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Szczecinek
 </a:t>
              </a:r>
            </a:p>
          </p:txBody>
        </p:sp>
        <p:sp>
          <p:nvSpPr>
            <p:cNvPr id="249" name="T101"/>
            <p:cNvSpPr/>
            <p:nvPr/>
          </p:nvSpPr>
          <p:spPr>
            <a:xfrm>
              <a:off x="3543300" y="1930401"/>
              <a:ext cx="56917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Gmina Szczecinek
 </a:t>
              </a:r>
            </a:p>
          </p:txBody>
        </p:sp>
        <p:sp>
          <p:nvSpPr>
            <p:cNvPr id="250" name="T102"/>
            <p:cNvSpPr/>
            <p:nvPr/>
          </p:nvSpPr>
          <p:spPr>
            <a:xfrm>
              <a:off x="2451100" y="2184401"/>
              <a:ext cx="417238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Brzeżno
 </a:t>
              </a:r>
            </a:p>
          </p:txBody>
        </p:sp>
        <p:sp>
          <p:nvSpPr>
            <p:cNvPr id="251" name="T103"/>
            <p:cNvSpPr/>
            <p:nvPr/>
          </p:nvSpPr>
          <p:spPr>
            <a:xfrm>
              <a:off x="2641600" y="1803401"/>
              <a:ext cx="40022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Rąbino
 </a:t>
              </a:r>
            </a:p>
          </p:txBody>
        </p:sp>
        <p:sp>
          <p:nvSpPr>
            <p:cNvPr id="252" name="T104"/>
            <p:cNvSpPr/>
            <p:nvPr/>
          </p:nvSpPr>
          <p:spPr>
            <a:xfrm>
              <a:off x="2247900" y="1739901"/>
              <a:ext cx="48828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G. Sławoborze
 </a:t>
              </a:r>
            </a:p>
          </p:txBody>
        </p:sp>
        <p:sp>
          <p:nvSpPr>
            <p:cNvPr id="253" name="T105"/>
            <p:cNvSpPr/>
            <p:nvPr/>
          </p:nvSpPr>
          <p:spPr>
            <a:xfrm>
              <a:off x="2425700" y="2019301"/>
              <a:ext cx="521020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Miasto Świdwin
 </a:t>
              </a:r>
            </a:p>
          </p:txBody>
        </p:sp>
        <p:sp>
          <p:nvSpPr>
            <p:cNvPr id="254" name="T106"/>
            <p:cNvSpPr/>
            <p:nvPr/>
          </p:nvSpPr>
          <p:spPr>
            <a:xfrm>
              <a:off x="2222500" y="1943101"/>
              <a:ext cx="521084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Gmina Świdwin
 </a:t>
              </a:r>
            </a:p>
          </p:txBody>
        </p:sp>
        <p:sp>
          <p:nvSpPr>
            <p:cNvPr id="255" name="T107"/>
            <p:cNvSpPr/>
            <p:nvPr/>
          </p:nvSpPr>
          <p:spPr>
            <a:xfrm>
              <a:off x="2844800" y="2082801"/>
              <a:ext cx="44415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MG Połczyn
 </a:t>
              </a:r>
            </a:p>
          </p:txBody>
        </p:sp>
        <p:sp>
          <p:nvSpPr>
            <p:cNvPr id="256" name="T108"/>
            <p:cNvSpPr/>
            <p:nvPr/>
          </p:nvSpPr>
          <p:spPr>
            <a:xfrm>
              <a:off x="190500" y="1828801"/>
              <a:ext cx="594813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Świnoujście
 </a:t>
              </a:r>
            </a:p>
          </p:txBody>
        </p:sp>
        <p:sp>
          <p:nvSpPr>
            <p:cNvPr id="257" name="T109"/>
            <p:cNvSpPr/>
            <p:nvPr/>
          </p:nvSpPr>
          <p:spPr>
            <a:xfrm>
              <a:off x="2984500" y="3619501"/>
              <a:ext cx="424336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Człopa
 </a:t>
              </a:r>
            </a:p>
          </p:txBody>
        </p:sp>
        <p:sp>
          <p:nvSpPr>
            <p:cNvPr id="258" name="T110"/>
            <p:cNvSpPr/>
            <p:nvPr/>
          </p:nvSpPr>
          <p:spPr>
            <a:xfrm>
              <a:off x="2819400" y="3048001"/>
              <a:ext cx="537901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Mirosławiec
 </a:t>
              </a:r>
            </a:p>
          </p:txBody>
        </p:sp>
        <p:sp>
          <p:nvSpPr>
            <p:cNvPr id="259" name="T111"/>
            <p:cNvSpPr/>
            <p:nvPr/>
          </p:nvSpPr>
          <p:spPr>
            <a:xfrm>
              <a:off x="2933700" y="3340101"/>
              <a:ext cx="43571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MG Tuczno
 </a:t>
              </a:r>
            </a:p>
          </p:txBody>
        </p:sp>
        <p:sp>
          <p:nvSpPr>
            <p:cNvPr id="260" name="T112"/>
            <p:cNvSpPr/>
            <p:nvPr/>
          </p:nvSpPr>
          <p:spPr>
            <a:xfrm>
              <a:off x="3352800" y="3200401"/>
              <a:ext cx="47429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Wałcz
 </a:t>
              </a:r>
            </a:p>
          </p:txBody>
        </p:sp>
        <p:sp>
          <p:nvSpPr>
            <p:cNvPr id="261" name="T113"/>
            <p:cNvSpPr/>
            <p:nvPr/>
          </p:nvSpPr>
          <p:spPr>
            <a:xfrm>
              <a:off x="3314700" y="2997201"/>
              <a:ext cx="469737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Gmina Wałcz
 </a:t>
              </a:r>
            </a:p>
          </p:txBody>
        </p:sp>
        <p:sp>
          <p:nvSpPr>
            <p:cNvPr id="262" name="T114"/>
            <p:cNvSpPr/>
            <p:nvPr/>
          </p:nvSpPr>
          <p:spPr>
            <a:xfrm>
              <a:off x="673100" y="2806701"/>
              <a:ext cx="520829" cy="28027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pl-PL" sz="400" b="1" i="1">
                  <a:solidFill>
                    <a:srgbClr val="000000"/>
                  </a:solidFill>
                  <a:latin typeface="Calibri" panose="020F0502020204030204" pitchFamily="34" charset="0"/>
                </a:rPr>
                <a:t>Miasto Szczecin
 </a:t>
              </a:r>
            </a:p>
          </p:txBody>
        </p:sp>
      </p:grpSp>
      <p:sp>
        <p:nvSpPr>
          <p:cNvPr id="419" name="Prostokąt 418"/>
          <p:cNvSpPr/>
          <p:nvPr/>
        </p:nvSpPr>
        <p:spPr>
          <a:xfrm>
            <a:off x="329990" y="3617878"/>
            <a:ext cx="5937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rgbClr val="636363"/>
                </a:solidFill>
              </a:rPr>
              <a:t>Maksymalna </a:t>
            </a:r>
            <a:r>
              <a:rPr lang="pl-PL" dirty="0">
                <a:solidFill>
                  <a:srgbClr val="636363"/>
                </a:solidFill>
              </a:rPr>
              <a:t>wartość projektu w ramach </a:t>
            </a:r>
            <a:r>
              <a:rPr lang="pl-PL" dirty="0" smtClean="0">
                <a:solidFill>
                  <a:srgbClr val="636363"/>
                </a:solidFill>
              </a:rPr>
              <a:t>subregionu:</a:t>
            </a:r>
          </a:p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rgbClr val="636363"/>
                </a:solidFill>
              </a:rPr>
              <a:t>- subregion </a:t>
            </a:r>
            <a:r>
              <a:rPr lang="pl-PL" dirty="0">
                <a:solidFill>
                  <a:srgbClr val="636363"/>
                </a:solidFill>
              </a:rPr>
              <a:t>A – wynosi 5 395 834,32 </a:t>
            </a:r>
            <a:r>
              <a:rPr lang="pl-PL" dirty="0" smtClean="0">
                <a:solidFill>
                  <a:srgbClr val="636363"/>
                </a:solidFill>
              </a:rPr>
              <a:t>zł</a:t>
            </a:r>
          </a:p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rgbClr val="636363"/>
                </a:solidFill>
              </a:rPr>
              <a:t>- subregion </a:t>
            </a:r>
            <a:r>
              <a:rPr lang="pl-PL" dirty="0">
                <a:solidFill>
                  <a:srgbClr val="636363"/>
                </a:solidFill>
              </a:rPr>
              <a:t>B -  wynosi 8 693 288,61 </a:t>
            </a:r>
            <a:r>
              <a:rPr lang="pl-PL" dirty="0" smtClean="0">
                <a:solidFill>
                  <a:srgbClr val="636363"/>
                </a:solidFill>
              </a:rPr>
              <a:t>zł</a:t>
            </a:r>
          </a:p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rgbClr val="636363"/>
                </a:solidFill>
              </a:rPr>
              <a:t>- subregion </a:t>
            </a:r>
            <a:r>
              <a:rPr lang="pl-PL" dirty="0">
                <a:solidFill>
                  <a:srgbClr val="636363"/>
                </a:solidFill>
              </a:rPr>
              <a:t>C -  wynosi 8 093 751,48 zł </a:t>
            </a:r>
          </a:p>
        </p:txBody>
      </p:sp>
      <p:sp>
        <p:nvSpPr>
          <p:cNvPr id="420" name="Prostokąt 419"/>
          <p:cNvSpPr/>
          <p:nvPr/>
        </p:nvSpPr>
        <p:spPr>
          <a:xfrm>
            <a:off x="307668" y="922017"/>
            <a:ext cx="594127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rgbClr val="636363"/>
                </a:solidFill>
              </a:rPr>
              <a:t>Minimalna liczba </a:t>
            </a:r>
            <a:r>
              <a:rPr lang="pl-PL" dirty="0">
                <a:solidFill>
                  <a:srgbClr val="636363"/>
                </a:solidFill>
              </a:rPr>
              <a:t>osób zagrożonych ubóstwem lub wykluczeniem społecznym, objętych wsparciem w programie w danym </a:t>
            </a:r>
            <a:r>
              <a:rPr lang="pl-PL" dirty="0" smtClean="0">
                <a:solidFill>
                  <a:srgbClr val="636363"/>
                </a:solidFill>
              </a:rPr>
              <a:t>subregionie: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dirty="0" smtClean="0">
                <a:solidFill>
                  <a:srgbClr val="636363"/>
                </a:solidFill>
              </a:rPr>
              <a:t>subregion </a:t>
            </a:r>
            <a:r>
              <a:rPr lang="pl-PL" dirty="0">
                <a:solidFill>
                  <a:srgbClr val="636363"/>
                </a:solidFill>
              </a:rPr>
              <a:t>A 486 osób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dirty="0" smtClean="0">
                <a:solidFill>
                  <a:srgbClr val="636363"/>
                </a:solidFill>
              </a:rPr>
              <a:t>subregion </a:t>
            </a:r>
            <a:r>
              <a:rPr lang="pl-PL" dirty="0">
                <a:solidFill>
                  <a:srgbClr val="636363"/>
                </a:solidFill>
              </a:rPr>
              <a:t>B 783 </a:t>
            </a:r>
            <a:r>
              <a:rPr lang="pl-PL" dirty="0" smtClean="0">
                <a:solidFill>
                  <a:srgbClr val="636363"/>
                </a:solidFill>
              </a:rPr>
              <a:t>osób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dirty="0" smtClean="0">
                <a:solidFill>
                  <a:srgbClr val="636363"/>
                </a:solidFill>
              </a:rPr>
              <a:t>subregion </a:t>
            </a:r>
            <a:r>
              <a:rPr lang="pl-PL" dirty="0">
                <a:solidFill>
                  <a:srgbClr val="636363"/>
                </a:solidFill>
              </a:rPr>
              <a:t>C 729 osób </a:t>
            </a:r>
          </a:p>
        </p:txBody>
      </p:sp>
    </p:spTree>
    <p:extLst>
      <p:ext uri="{BB962C8B-B14F-4D97-AF65-F5344CB8AC3E}">
        <p14:creationId xmlns:p14="http://schemas.microsoft.com/office/powerpoint/2010/main" val="198205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/>
              <a:t>Konkurs w ramach Działania 7.1 typ 3 schemat B – rok 2018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Subregion A </a:t>
            </a:r>
            <a:r>
              <a:rPr lang="pl-PL" sz="2400" b="1" dirty="0"/>
              <a:t>- </a:t>
            </a:r>
            <a:r>
              <a:rPr lang="pl-PL" sz="2400" dirty="0"/>
              <a:t>wartość projektu: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5 044 953,40 zł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200" b="1" dirty="0" smtClean="0">
                <a:latin typeface="+mn-lt"/>
              </a:rPr>
              <a:t>Fundacja Nauka dla Środowiska w partnerstwie z Aktywa Plus Emilia Kowalska oraz 4 C centrum Ekonomii Społecznej Sp. Z o.o.</a:t>
            </a: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461051"/>
            <a:ext cx="10515600" cy="4373735"/>
          </a:xfrm>
        </p:spPr>
        <p:txBody>
          <a:bodyPr numCol="2"/>
          <a:lstStyle/>
          <a:p>
            <a:pPr marL="457200" indent="-457200">
              <a:buAutoNum type="arabicPeriod"/>
            </a:pPr>
            <a:endParaRPr lang="pl-PL" dirty="0" smtClean="0"/>
          </a:p>
          <a:p>
            <a:pPr marL="457200" indent="-457200">
              <a:buAutoNum type="arabicPeriod"/>
            </a:pPr>
            <a:r>
              <a:rPr lang="pl-PL" dirty="0" smtClean="0"/>
              <a:t>Drawno (powiat choszczeński)</a:t>
            </a:r>
          </a:p>
          <a:p>
            <a:pPr marL="457200" indent="-457200">
              <a:buAutoNum type="arabicPeriod"/>
            </a:pPr>
            <a:r>
              <a:rPr lang="pl-PL" dirty="0"/>
              <a:t>Krzęcin </a:t>
            </a:r>
            <a:r>
              <a:rPr lang="pl-PL" dirty="0" smtClean="0"/>
              <a:t>(powiat choszczeński)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Ostrowice (powiat drawski)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Brojce (powiat gryficki)</a:t>
            </a:r>
          </a:p>
          <a:p>
            <a:pPr marL="457200" indent="-457200">
              <a:buAutoNum type="arabicPeriod"/>
            </a:pPr>
            <a:r>
              <a:rPr lang="pl-PL" dirty="0"/>
              <a:t>Karnice </a:t>
            </a:r>
            <a:r>
              <a:rPr lang="pl-PL" dirty="0" smtClean="0"/>
              <a:t>(powiat gryficki)</a:t>
            </a:r>
          </a:p>
          <a:p>
            <a:pPr marL="457200" indent="-457200">
              <a:buAutoNum type="arabicPeriod"/>
            </a:pPr>
            <a:r>
              <a:rPr lang="pl-PL" dirty="0"/>
              <a:t>Płoty </a:t>
            </a:r>
            <a:r>
              <a:rPr lang="pl-PL" dirty="0" smtClean="0"/>
              <a:t>(powiat gryficki)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Moryń (powiat gryfiński)</a:t>
            </a:r>
          </a:p>
          <a:p>
            <a:pPr marL="457200" indent="-457200">
              <a:buAutoNum type="arabicPeriod"/>
            </a:pPr>
            <a:r>
              <a:rPr lang="pl-PL" dirty="0"/>
              <a:t>Kozielice </a:t>
            </a:r>
            <a:r>
              <a:rPr lang="pl-PL" dirty="0" smtClean="0"/>
              <a:t>(powiat pyrzycki)</a:t>
            </a:r>
          </a:p>
          <a:p>
            <a:pPr marL="457200" indent="-457200">
              <a:buAutoNum type="arabicPeriod"/>
            </a:pPr>
            <a:r>
              <a:rPr lang="pl-PL" dirty="0"/>
              <a:t>Dobrzany </a:t>
            </a:r>
            <a:r>
              <a:rPr lang="pl-PL" dirty="0" smtClean="0"/>
              <a:t>(powiat stargardzki)</a:t>
            </a:r>
          </a:p>
          <a:p>
            <a:pPr marL="457200" indent="-457200">
              <a:buAutoNum type="arabicPeriod"/>
            </a:pPr>
            <a:endParaRPr lang="pl-PL" dirty="0"/>
          </a:p>
          <a:p>
            <a:pPr marL="457200" indent="-457200">
              <a:buAutoNum type="arabicPeriod"/>
            </a:pPr>
            <a:r>
              <a:rPr lang="pl-PL" dirty="0"/>
              <a:t>Barwice </a:t>
            </a:r>
            <a:r>
              <a:rPr lang="pl-PL" dirty="0" smtClean="0"/>
              <a:t>(powiat szczecinecki)</a:t>
            </a:r>
          </a:p>
          <a:p>
            <a:pPr marL="457200" indent="-457200">
              <a:buAutoNum type="arabicPeriod"/>
            </a:pPr>
            <a:r>
              <a:rPr lang="pl-PL" dirty="0"/>
              <a:t>Grzmiąca </a:t>
            </a:r>
            <a:r>
              <a:rPr lang="pl-PL" dirty="0" smtClean="0"/>
              <a:t>(powiat Szczecinecki)</a:t>
            </a:r>
          </a:p>
          <a:p>
            <a:pPr marL="457200" indent="-457200">
              <a:buAutoNum type="arabicPeriod"/>
            </a:pPr>
            <a:r>
              <a:rPr lang="pl-PL" dirty="0"/>
              <a:t>Gmina </a:t>
            </a:r>
            <a:r>
              <a:rPr lang="pl-PL" dirty="0" smtClean="0"/>
              <a:t>Szczecinek (powiat szczecinecki)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Brzeżno (powiat świdwiński)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Rąbino (powiat świdwiński)</a:t>
            </a:r>
          </a:p>
          <a:p>
            <a:pPr marL="457200" indent="-457200">
              <a:buAutoNum type="arabicPeriod"/>
            </a:pPr>
            <a:r>
              <a:rPr lang="pl-PL" dirty="0"/>
              <a:t>Świdwin </a:t>
            </a:r>
            <a:r>
              <a:rPr lang="pl-PL" dirty="0" smtClean="0"/>
              <a:t>(powiat świdwiński)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Dobra (powiat łobeski)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Radowo małe (powiat łobeski)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Węgorzyno (powiat łobeski)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8166440" y="938723"/>
            <a:ext cx="285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636363"/>
                </a:solidFill>
              </a:rPr>
              <a:t>01.01.2019 </a:t>
            </a:r>
            <a:r>
              <a:rPr lang="pl-PL" dirty="0" smtClean="0">
                <a:solidFill>
                  <a:srgbClr val="636363"/>
                </a:solidFill>
              </a:rPr>
              <a:t>r. - 30.06.2021 r. </a:t>
            </a:r>
            <a:endParaRPr lang="pl-PL" dirty="0">
              <a:solidFill>
                <a:srgbClr val="6363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3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/>
              <a:t>Konkurs w ramach Działania 7.1 typ 3 schemat B – rok 2018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Subregion </a:t>
            </a:r>
            <a:r>
              <a:rPr lang="pl-PL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pl-PL" sz="2400" b="1" dirty="0"/>
              <a:t>- </a:t>
            </a:r>
            <a:r>
              <a:rPr lang="pl-PL" sz="2400" dirty="0"/>
              <a:t>wartość projektu: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7 584 451,60 zł</a:t>
            </a:r>
            <a:r>
              <a:rPr lang="pl-PL" sz="2700" b="1" dirty="0"/>
              <a:t/>
            </a:r>
            <a:br>
              <a:rPr lang="pl-PL" sz="2700" b="1" dirty="0"/>
            </a:br>
            <a:r>
              <a:rPr lang="pl-PL" sz="2200" b="1" dirty="0">
                <a:latin typeface="+mn-lt"/>
              </a:rPr>
              <a:t>Stowarzyszenie „Lider Pojezierza” w partnerstwie z Fundacją Nauka dla Środowiska oraz Fundacją Pod Aniołem</a:t>
            </a:r>
            <a:endParaRPr lang="pl-PL" sz="2400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644651"/>
            <a:ext cx="10515600" cy="4407850"/>
          </a:xfrm>
        </p:spPr>
        <p:txBody>
          <a:bodyPr numCol="2">
            <a:normAutofit fontScale="92500" lnSpcReduction="10000"/>
          </a:bodyPr>
          <a:lstStyle/>
          <a:p>
            <a:pPr marL="457200" indent="-457200">
              <a:buAutoNum type="arabicPeriod"/>
            </a:pPr>
            <a:r>
              <a:rPr lang="pl-PL" dirty="0" smtClean="0"/>
              <a:t>Choszczno (powiat choszczeński)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Pełczyce (powiat choszczeński)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Recz (powiat choszczeński)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Czaplinek (powiat drawski)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Kalisz Pomorski (powiat drawski)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Wierzchowo (powiat drawski)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Złocieniec (powiat drawski)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Banie (powiat gryfiński)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Cedynia (powiat gryfiński)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Mieszkowice (powiat gryfiński)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Trzcińsko – Zdrój (powiat gryfiński)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Widuchowa (powiat gryfiński)</a:t>
            </a:r>
          </a:p>
          <a:p>
            <a:pPr marL="457200" indent="-457200">
              <a:buAutoNum type="arabicPeriod"/>
            </a:pPr>
            <a:r>
              <a:rPr lang="pl-PL" dirty="0"/>
              <a:t> </a:t>
            </a:r>
            <a:r>
              <a:rPr lang="pl-PL" dirty="0" smtClean="0"/>
              <a:t>Boleszkowice (powiat myśliborski)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Bielice (powiat pyrzycki)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Lipiany (powiat pyrzycki)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Przelewice (powiat pyrzycki)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Pyrzyce (powiat pyrzycki)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Warnice (powiat Pyrzycki)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Człopa (powiat wałecki)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Mirosławiec (powiat Wałecki)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Gmina Wałcz (powiat wałecki)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Miasto Wałcz (powiat wałecki)</a:t>
            </a:r>
          </a:p>
        </p:txBody>
      </p:sp>
      <p:sp>
        <p:nvSpPr>
          <p:cNvPr id="4" name="Prostokąt 3"/>
          <p:cNvSpPr/>
          <p:nvPr/>
        </p:nvSpPr>
        <p:spPr>
          <a:xfrm>
            <a:off x="8166440" y="938723"/>
            <a:ext cx="285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636363"/>
                </a:solidFill>
              </a:rPr>
              <a:t>01.01.2019</a:t>
            </a:r>
            <a:r>
              <a:rPr lang="pl-PL" dirty="0">
                <a:solidFill>
                  <a:srgbClr val="636363"/>
                </a:solidFill>
              </a:rPr>
              <a:t> r</a:t>
            </a:r>
            <a:r>
              <a:rPr lang="pl-PL" dirty="0" smtClean="0">
                <a:solidFill>
                  <a:srgbClr val="636363"/>
                </a:solidFill>
              </a:rPr>
              <a:t>. - 31.12.2021</a:t>
            </a:r>
            <a:r>
              <a:rPr lang="pl-PL" dirty="0">
                <a:solidFill>
                  <a:srgbClr val="636363"/>
                </a:solidFill>
              </a:rPr>
              <a:t> r</a:t>
            </a:r>
            <a:r>
              <a:rPr lang="pl-PL" dirty="0" smtClean="0">
                <a:solidFill>
                  <a:srgbClr val="636363"/>
                </a:solidFill>
              </a:rPr>
              <a:t>.</a:t>
            </a:r>
            <a:endParaRPr lang="pl-PL" dirty="0">
              <a:solidFill>
                <a:srgbClr val="6363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/>
              <a:t>Konkurs w ramach Działania 7.1 typ 3 schemat B – rok 2018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pl-PL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Subregion C </a:t>
            </a:r>
            <a:r>
              <a:rPr lang="pl-PL" sz="2400" b="1" dirty="0"/>
              <a:t>- </a:t>
            </a:r>
            <a:r>
              <a:rPr lang="pl-PL" sz="2400" dirty="0"/>
              <a:t>wartość </a:t>
            </a:r>
            <a:r>
              <a:rPr lang="pl-PL" sz="2400" dirty="0" smtClean="0"/>
              <a:t>projektu: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6 898 805 zł</a:t>
            </a:r>
            <a:r>
              <a:rPr lang="pl-PL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latin typeface="+mn-lt"/>
              </a:rPr>
              <a:t>Koszalińska Agencja Rozwoju Regionalnego S.A.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470991"/>
            <a:ext cx="10515600" cy="4363796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buAutoNum type="arabicPeriod"/>
            </a:pPr>
            <a:r>
              <a:rPr lang="pl-PL" dirty="0" smtClean="0"/>
              <a:t>K</a:t>
            </a:r>
            <a:r>
              <a:rPr lang="pl-PL" dirty="0"/>
              <a:t>a</a:t>
            </a:r>
            <a:r>
              <a:rPr lang="pl-PL" dirty="0" smtClean="0"/>
              <a:t>rlino (powiat białogardzki)</a:t>
            </a:r>
          </a:p>
          <a:p>
            <a:pPr marL="457200" indent="-457200">
              <a:buAutoNum type="arabicPeriod"/>
            </a:pPr>
            <a:r>
              <a:rPr lang="pl-PL" dirty="0" smtClean="0"/>
              <a:t>Tychowo (powiat białogardzki)</a:t>
            </a:r>
          </a:p>
          <a:p>
            <a:pPr marL="457200" indent="-457200">
              <a:buAutoNum type="arabicPeriod"/>
            </a:pPr>
            <a:r>
              <a:rPr lang="pl-PL" dirty="0" smtClean="0"/>
              <a:t>Przybiernów (powiat goleniowski)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Gryfice (powiat gryficki)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Golczewo (powiat kamieński)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Świerzno (powiat kamieński)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Wolin (powiat kamieński)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Polanów (powiat koszaliński)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Świeszyno (powiat koszaliński)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Gmina Darłowo (powiat sławieński)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Miasto Darłowo (powiat Sławieński)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Malechowo (powiat sławieński)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Postomino (powiat sławieński)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Gmina </a:t>
            </a:r>
            <a:r>
              <a:rPr lang="pl-PL" dirty="0"/>
              <a:t>S</a:t>
            </a:r>
            <a:r>
              <a:rPr lang="pl-PL" dirty="0" smtClean="0"/>
              <a:t>ławno (powiat sławieński)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Chociwel (powiat stargardzki)</a:t>
            </a:r>
          </a:p>
          <a:p>
            <a:pPr marL="457200" indent="-457200">
              <a:buAutoNum type="arabicPeriod"/>
            </a:pPr>
            <a:r>
              <a:rPr lang="pl-PL" dirty="0" smtClean="0"/>
              <a:t>Ińsko (powiat stargardzki)</a:t>
            </a:r>
          </a:p>
          <a:p>
            <a:pPr marL="457200" indent="-457200">
              <a:buAutoNum type="arabicPeriod"/>
            </a:pPr>
            <a:r>
              <a:rPr lang="pl-PL" dirty="0" smtClean="0"/>
              <a:t>Suchań (powiat stargardzki)</a:t>
            </a:r>
          </a:p>
          <a:p>
            <a:pPr marL="457200" indent="-457200">
              <a:buAutoNum type="arabicPeriod"/>
            </a:pPr>
            <a:r>
              <a:rPr lang="pl-PL" dirty="0" smtClean="0"/>
              <a:t>Biały Bór (powiat szczecinecki)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Borne Sulinowo (powiat szczecinecki)</a:t>
            </a:r>
          </a:p>
          <a:p>
            <a:pPr marL="457200" indent="-457200">
              <a:buAutoNum type="arabicPeriod"/>
            </a:pPr>
            <a:r>
              <a:rPr lang="pl-PL" dirty="0" smtClean="0"/>
              <a:t>Połczyn- Zdrój (powiat świdwiński)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Sławoborze (powiat świdwiński)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Łobez (powiat łobeski)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Resko (powiat łobeski)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Rymań (powiat kołobrzeski)</a:t>
            </a:r>
          </a:p>
          <a:p>
            <a:pPr marL="457200" indent="-457200">
              <a:buAutoNum type="arabicPeriod"/>
            </a:pPr>
            <a:r>
              <a:rPr lang="pl-PL" dirty="0" smtClean="0"/>
              <a:t>Miasto Szczecinek (powiat szczecinecki)</a:t>
            </a:r>
          </a:p>
        </p:txBody>
      </p:sp>
      <p:sp>
        <p:nvSpPr>
          <p:cNvPr id="4" name="Prostokąt 3"/>
          <p:cNvSpPr/>
          <p:nvPr/>
        </p:nvSpPr>
        <p:spPr>
          <a:xfrm>
            <a:off x="8166440" y="938723"/>
            <a:ext cx="285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rgbClr val="636363"/>
                </a:solidFill>
              </a:rPr>
              <a:t>01.01.2019</a:t>
            </a:r>
            <a:r>
              <a:rPr lang="pl-PL" dirty="0">
                <a:solidFill>
                  <a:srgbClr val="636363"/>
                </a:solidFill>
              </a:rPr>
              <a:t> r</a:t>
            </a:r>
            <a:r>
              <a:rPr lang="pl-PL" dirty="0" smtClean="0">
                <a:solidFill>
                  <a:srgbClr val="636363"/>
                </a:solidFill>
              </a:rPr>
              <a:t>. - 31.12.2021</a:t>
            </a:r>
            <a:r>
              <a:rPr lang="pl-PL" dirty="0">
                <a:solidFill>
                  <a:srgbClr val="636363"/>
                </a:solidFill>
              </a:rPr>
              <a:t> r</a:t>
            </a:r>
            <a:r>
              <a:rPr lang="pl-PL" dirty="0" smtClean="0">
                <a:solidFill>
                  <a:srgbClr val="636363"/>
                </a:solidFill>
              </a:rPr>
              <a:t>.</a:t>
            </a:r>
            <a:endParaRPr lang="pl-PL" dirty="0">
              <a:solidFill>
                <a:srgbClr val="6363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l-PL" dirty="0" smtClean="0"/>
              <a:t>Wojewódzki Urząd Pracy w Szczecinie</a:t>
            </a:r>
          </a:p>
          <a:p>
            <a:r>
              <a:rPr lang="pl-PL" dirty="0"/>
              <a:t>u</a:t>
            </a:r>
            <a:r>
              <a:rPr lang="pl-PL" dirty="0" smtClean="0"/>
              <a:t>l. A. Mickiewicza 41</a:t>
            </a:r>
          </a:p>
          <a:p>
            <a:r>
              <a:rPr lang="pl-PL" dirty="0" smtClean="0"/>
              <a:t>70-383 Szczecin</a:t>
            </a:r>
          </a:p>
          <a:p>
            <a:r>
              <a:rPr lang="pl-PL" altLang="pl-PL" dirty="0" smtClean="0">
                <a:latin typeface="Calibri" panose="020F0502020204030204" pitchFamily="34" charset="0"/>
                <a:ea typeface="Book Antiqua" panose="02040602050305030304" pitchFamily="18" charset="0"/>
                <a:cs typeface="Book Antiqua" panose="02040602050305030304" pitchFamily="18" charset="0"/>
                <a:sym typeface="Book Antiqua" panose="02040602050305030304" pitchFamily="18" charset="0"/>
              </a:rPr>
              <a:t>tel. + 48 91 42 56 100</a:t>
            </a:r>
          </a:p>
          <a:p>
            <a:r>
              <a:rPr lang="pl-PL" altLang="pl-PL" dirty="0" smtClean="0">
                <a:latin typeface="Calibri" panose="020F0502020204030204" pitchFamily="34" charset="0"/>
                <a:ea typeface="Book Antiqua" panose="02040602050305030304" pitchFamily="18" charset="0"/>
                <a:cs typeface="Book Antiqua" panose="02040602050305030304" pitchFamily="18" charset="0"/>
                <a:sym typeface="Book Antiqua" panose="02040602050305030304" pitchFamily="18" charset="0"/>
              </a:rPr>
              <a:t>fax + 48 91 42 56 103</a:t>
            </a:r>
          </a:p>
          <a:p>
            <a:r>
              <a:rPr lang="pl-PL" altLang="pl-PL" dirty="0" smtClean="0">
                <a:latin typeface="Calibri" panose="020F0502020204030204" pitchFamily="34" charset="0"/>
                <a:ea typeface="Book Antiqua" panose="02040602050305030304" pitchFamily="18" charset="0"/>
                <a:cs typeface="Book Antiqua" panose="02040602050305030304" pitchFamily="18" charset="0"/>
                <a:sym typeface="Book Antiqua" panose="02040602050305030304" pitchFamily="18" charset="0"/>
              </a:rPr>
              <a:t>e-mail: sekretariat@wup.pl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30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ześcian 29"/>
          <p:cNvSpPr/>
          <p:nvPr/>
        </p:nvSpPr>
        <p:spPr>
          <a:xfrm>
            <a:off x="6543337" y="2768190"/>
            <a:ext cx="2514442" cy="975796"/>
          </a:xfrm>
          <a:prstGeom prst="cube">
            <a:avLst/>
          </a:prstGeom>
          <a:solidFill>
            <a:srgbClr val="09A9E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dirty="0" smtClean="0"/>
              <a:t>19 528 210 zł</a:t>
            </a:r>
          </a:p>
          <a:p>
            <a:pPr algn="ctr">
              <a:defRPr/>
            </a:pPr>
            <a:r>
              <a:rPr lang="pl-PL" dirty="0"/>
              <a:t>w</a:t>
            </a:r>
            <a:r>
              <a:rPr lang="pl-PL" dirty="0" smtClean="0"/>
              <a:t>artość projektów</a:t>
            </a:r>
            <a:endParaRPr lang="pl-PL" dirty="0"/>
          </a:p>
        </p:txBody>
      </p:sp>
      <p:sp>
        <p:nvSpPr>
          <p:cNvPr id="25" name="Sześcian 24"/>
          <p:cNvSpPr/>
          <p:nvPr/>
        </p:nvSpPr>
        <p:spPr>
          <a:xfrm>
            <a:off x="6731280" y="1938348"/>
            <a:ext cx="2138556" cy="975796"/>
          </a:xfrm>
          <a:prstGeom prst="cube">
            <a:avLst/>
          </a:prstGeom>
          <a:solidFill>
            <a:srgbClr val="09A9E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dirty="0" smtClean="0"/>
              <a:t>22</a:t>
            </a:r>
            <a:r>
              <a:rPr lang="pl-PL" dirty="0"/>
              <a:t> </a:t>
            </a:r>
            <a:r>
              <a:rPr lang="pl-PL" dirty="0" smtClean="0"/>
              <a:t>182</a:t>
            </a:r>
            <a:r>
              <a:rPr lang="pl-PL" dirty="0"/>
              <a:t> </a:t>
            </a:r>
            <a:r>
              <a:rPr lang="pl-PL" dirty="0" smtClean="0"/>
              <a:t>874,41 zł</a:t>
            </a:r>
          </a:p>
          <a:p>
            <a:pPr algn="ctr">
              <a:defRPr/>
            </a:pPr>
            <a:r>
              <a:rPr lang="pl-PL" dirty="0" smtClean="0"/>
              <a:t>alokacja</a:t>
            </a:r>
            <a:endParaRPr lang="pl-PL" dirty="0"/>
          </a:p>
        </p:txBody>
      </p:sp>
      <p:sp>
        <p:nvSpPr>
          <p:cNvPr id="24" name="Sześcian 23"/>
          <p:cNvSpPr/>
          <p:nvPr/>
        </p:nvSpPr>
        <p:spPr>
          <a:xfrm>
            <a:off x="1314764" y="2768190"/>
            <a:ext cx="2526030" cy="975796"/>
          </a:xfrm>
          <a:prstGeom prst="cube">
            <a:avLst/>
          </a:prstGeom>
          <a:solidFill>
            <a:srgbClr val="09A9E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dirty="0" smtClean="0">
                <a:solidFill>
                  <a:schemeClr val="bg1"/>
                </a:solidFill>
              </a:rPr>
              <a:t>4 345 330,18 zł</a:t>
            </a:r>
          </a:p>
          <a:p>
            <a:pPr lvl="0" algn="ctr">
              <a:defRPr/>
            </a:pPr>
            <a:r>
              <a:rPr lang="pl-PL" dirty="0"/>
              <a:t>w</a:t>
            </a:r>
            <a:r>
              <a:rPr lang="pl-PL" dirty="0" smtClean="0"/>
              <a:t>artość projektu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Rewitalizacja - rozstrzygnięte dotąd konkursy</a:t>
            </a:r>
            <a:endParaRPr lang="pl-PL" dirty="0"/>
          </a:p>
        </p:txBody>
      </p:sp>
      <p:sp>
        <p:nvSpPr>
          <p:cNvPr id="17" name="Sześcian 16"/>
          <p:cNvSpPr/>
          <p:nvPr/>
        </p:nvSpPr>
        <p:spPr>
          <a:xfrm>
            <a:off x="1548690" y="1974691"/>
            <a:ext cx="2138556" cy="975796"/>
          </a:xfrm>
          <a:prstGeom prst="cube">
            <a:avLst/>
          </a:prstGeom>
          <a:solidFill>
            <a:srgbClr val="09A9E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dirty="0" smtClean="0"/>
              <a:t>4 500 000,00 zł</a:t>
            </a:r>
          </a:p>
          <a:p>
            <a:pPr lvl="0" algn="ctr">
              <a:defRPr/>
            </a:pPr>
            <a:r>
              <a:rPr lang="pl-PL" dirty="0" smtClean="0"/>
              <a:t>alokacja</a:t>
            </a:r>
            <a:endParaRPr lang="pl-PL" dirty="0"/>
          </a:p>
        </p:txBody>
      </p:sp>
      <p:sp>
        <p:nvSpPr>
          <p:cNvPr id="14" name="Sześcian 13"/>
          <p:cNvSpPr/>
          <p:nvPr/>
        </p:nvSpPr>
        <p:spPr>
          <a:xfrm>
            <a:off x="1769666" y="1279799"/>
            <a:ext cx="1696605" cy="851485"/>
          </a:xfrm>
          <a:prstGeom prst="cube">
            <a:avLst/>
          </a:prstGeom>
          <a:solidFill>
            <a:srgbClr val="09A9E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1 projekt</a:t>
            </a:r>
            <a:endParaRPr lang="pl-PL" dirty="0"/>
          </a:p>
        </p:txBody>
      </p:sp>
      <p:sp>
        <p:nvSpPr>
          <p:cNvPr id="23" name="Skos 22"/>
          <p:cNvSpPr/>
          <p:nvPr/>
        </p:nvSpPr>
        <p:spPr>
          <a:xfrm>
            <a:off x="1314765" y="4323338"/>
            <a:ext cx="2526030" cy="1414522"/>
          </a:xfrm>
          <a:prstGeom prst="bevel">
            <a:avLst/>
          </a:prstGeom>
          <a:solidFill>
            <a:srgbClr val="2CA33D"/>
          </a:solidFill>
          <a:ln>
            <a:solidFill>
              <a:srgbClr val="057F5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Schemat A: Wsparcie na przygotowanie lub aktualizację lokalnych programów rewitalizacji</a:t>
            </a:r>
          </a:p>
        </p:txBody>
      </p:sp>
      <p:sp>
        <p:nvSpPr>
          <p:cNvPr id="11" name="Puszka 10"/>
          <p:cNvSpPr/>
          <p:nvPr/>
        </p:nvSpPr>
        <p:spPr>
          <a:xfrm>
            <a:off x="1982774" y="865225"/>
            <a:ext cx="1270387" cy="565127"/>
          </a:xfrm>
          <a:prstGeom prst="can">
            <a:avLst/>
          </a:prstGeom>
          <a:solidFill>
            <a:srgbClr val="09A9E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2016</a:t>
            </a:r>
            <a:endParaRPr lang="pl-PL" dirty="0"/>
          </a:p>
        </p:txBody>
      </p:sp>
      <p:sp>
        <p:nvSpPr>
          <p:cNvPr id="31" name="Sześcian 30"/>
          <p:cNvSpPr/>
          <p:nvPr/>
        </p:nvSpPr>
        <p:spPr>
          <a:xfrm>
            <a:off x="6979580" y="1271101"/>
            <a:ext cx="1696605" cy="803492"/>
          </a:xfrm>
          <a:prstGeom prst="cube">
            <a:avLst/>
          </a:prstGeom>
          <a:solidFill>
            <a:srgbClr val="09A9E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3 projekty</a:t>
            </a:r>
            <a:endParaRPr lang="pl-PL" dirty="0"/>
          </a:p>
        </p:txBody>
      </p:sp>
      <p:sp>
        <p:nvSpPr>
          <p:cNvPr id="33" name="Skos 32"/>
          <p:cNvSpPr/>
          <p:nvPr/>
        </p:nvSpPr>
        <p:spPr>
          <a:xfrm>
            <a:off x="6543338" y="4323338"/>
            <a:ext cx="2514441" cy="1414522"/>
          </a:xfrm>
          <a:prstGeom prst="bevel">
            <a:avLst/>
          </a:prstGeom>
          <a:solidFill>
            <a:srgbClr val="2CA33D"/>
          </a:solidFill>
          <a:ln>
            <a:solidFill>
              <a:srgbClr val="057F59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Schemat B: Wsparcie na wdrażanie projektów</a:t>
            </a:r>
          </a:p>
          <a:p>
            <a:pPr algn="ctr"/>
            <a:r>
              <a:rPr lang="pl-PL" sz="1400" dirty="0"/>
              <a:t>rewitalizacyjnych wskazanych</a:t>
            </a:r>
          </a:p>
          <a:p>
            <a:pPr algn="ctr"/>
            <a:r>
              <a:rPr lang="pl-PL" sz="1400" dirty="0"/>
              <a:t>w programach rewitalizacji</a:t>
            </a:r>
          </a:p>
        </p:txBody>
      </p:sp>
      <p:sp>
        <p:nvSpPr>
          <p:cNvPr id="35" name="Puszka 34"/>
          <p:cNvSpPr/>
          <p:nvPr/>
        </p:nvSpPr>
        <p:spPr>
          <a:xfrm>
            <a:off x="7192688" y="865225"/>
            <a:ext cx="1270387" cy="557580"/>
          </a:xfrm>
          <a:prstGeom prst="can">
            <a:avLst/>
          </a:prstGeom>
          <a:solidFill>
            <a:srgbClr val="09A9E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2018</a:t>
            </a:r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5400000">
            <a:off x="2190841" y="3733515"/>
            <a:ext cx="579352" cy="6002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Strzałka w prawo 43"/>
          <p:cNvSpPr/>
          <p:nvPr/>
        </p:nvSpPr>
        <p:spPr>
          <a:xfrm rot="5400000">
            <a:off x="7435437" y="3733515"/>
            <a:ext cx="579352" cy="60029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6" name="Grupa 25"/>
          <p:cNvGrpSpPr/>
          <p:nvPr/>
        </p:nvGrpSpPr>
        <p:grpSpPr>
          <a:xfrm>
            <a:off x="4723284" y="4436070"/>
            <a:ext cx="928515" cy="1086187"/>
            <a:chOff x="4819821" y="1719887"/>
            <a:chExt cx="928515" cy="1086187"/>
          </a:xfrm>
        </p:grpSpPr>
        <p:sp>
          <p:nvSpPr>
            <p:cNvPr id="27" name="Strzałka w prawo 26"/>
            <p:cNvSpPr/>
            <p:nvPr/>
          </p:nvSpPr>
          <p:spPr>
            <a:xfrm>
              <a:off x="4819821" y="1719887"/>
              <a:ext cx="928515" cy="108618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Strzałka w prawo 4"/>
            <p:cNvSpPr/>
            <p:nvPr/>
          </p:nvSpPr>
          <p:spPr>
            <a:xfrm>
              <a:off x="4819821" y="1937124"/>
              <a:ext cx="649961" cy="6517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l-PL" sz="19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54427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40015"/>
            <a:ext cx="7937007" cy="914415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b="1" dirty="0" smtClean="0"/>
              <a:t>Konkurs w roku 2016 </a:t>
            </a:r>
            <a:r>
              <a:rPr lang="pl-PL" sz="2400" dirty="0" smtClean="0"/>
              <a:t>- </a:t>
            </a:r>
            <a:r>
              <a:rPr lang="pl-PL" sz="2400" b="1" dirty="0" smtClean="0"/>
              <a:t>Schemat </a:t>
            </a:r>
            <a:r>
              <a:rPr lang="pl-PL" sz="2400" b="1" dirty="0"/>
              <a:t>A: </a:t>
            </a:r>
            <a:r>
              <a:rPr lang="pl-PL" sz="2400" dirty="0"/>
              <a:t>Wsparcie na przygotowanie </a:t>
            </a:r>
            <a:r>
              <a:rPr lang="pl-PL" sz="2400" dirty="0" smtClean="0"/>
              <a:t>lub aktualizację </a:t>
            </a:r>
            <a:r>
              <a:rPr lang="pl-PL" sz="2400" dirty="0"/>
              <a:t>lokalnych programów rewitalizacji</a:t>
            </a:r>
            <a:br>
              <a:rPr lang="pl-PL" sz="2400" dirty="0"/>
            </a:b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8" y="1301660"/>
            <a:ext cx="4367202" cy="3275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ytuł 1"/>
          <p:cNvSpPr>
            <a:spLocks noGrp="1"/>
          </p:cNvSpPr>
          <p:nvPr>
            <p:ph idx="1"/>
          </p:nvPr>
        </p:nvSpPr>
        <p:spPr>
          <a:xfrm>
            <a:off x="4727431" y="1051560"/>
            <a:ext cx="6211079" cy="4806087"/>
          </a:xfrm>
        </p:spPr>
        <p:txBody>
          <a:bodyPr>
            <a:normAutofit/>
          </a:bodyPr>
          <a:lstStyle/>
          <a:p>
            <a:pPr lvl="0"/>
            <a:endParaRPr lang="pl-PL" sz="1600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l-PL" dirty="0"/>
              <a:t>Diagnoza istniejących problemów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l-PL" dirty="0"/>
              <a:t>Wypracowanie kierunków rozwoju danego obszaru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l-PL" dirty="0"/>
              <a:t>Animacja, doradztwo i konsultacje ze społecznością lokalną </a:t>
            </a:r>
          </a:p>
          <a:p>
            <a:pPr lvl="0"/>
            <a:endParaRPr lang="pl-PL" sz="2400" dirty="0"/>
          </a:p>
        </p:txBody>
      </p:sp>
      <p:sp>
        <p:nvSpPr>
          <p:cNvPr id="8" name="Strzałka w prawo 7"/>
          <p:cNvSpPr/>
          <p:nvPr/>
        </p:nvSpPr>
        <p:spPr>
          <a:xfrm rot="5400000">
            <a:off x="7516834" y="3280571"/>
            <a:ext cx="1123760" cy="68349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5030714" y="437459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636363"/>
                </a:solidFill>
              </a:rPr>
              <a:t>przygotowanie lub aktualizacja lokalnych programów rewitalizacji</a:t>
            </a:r>
          </a:p>
        </p:txBody>
      </p:sp>
    </p:spTree>
    <p:extLst>
      <p:ext uri="{BB962C8B-B14F-4D97-AF65-F5344CB8AC3E}">
        <p14:creationId xmlns:p14="http://schemas.microsoft.com/office/powerpoint/2010/main" val="35339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pl-PL" sz="2400" dirty="0"/>
              <a:t>Projekt </a:t>
            </a:r>
            <a:r>
              <a:rPr lang="pl-PL" sz="2400" dirty="0" smtClean="0"/>
              <a:t>„Rewitalizacja </a:t>
            </a:r>
            <a:r>
              <a:rPr lang="pl-PL" sz="2400" dirty="0"/>
              <a:t>na terenie gmin województwa zachodniopomorskiego znajdujących się w Specjalnej Strefie </a:t>
            </a:r>
            <a:r>
              <a:rPr lang="pl-PL" sz="2400" dirty="0" smtClean="0"/>
              <a:t>Włączenia” </a:t>
            </a:r>
            <a:r>
              <a:rPr lang="pl-PL" sz="2400" dirty="0"/>
              <a:t>- </a:t>
            </a:r>
            <a:r>
              <a:rPr lang="pl-PL" sz="2400" b="1" dirty="0"/>
              <a:t>Fundacja Nauka dla Środowiska</a:t>
            </a:r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816757"/>
              </p:ext>
            </p:extLst>
          </p:nvPr>
        </p:nvGraphicFramePr>
        <p:xfrm>
          <a:off x="9280795" y="1131156"/>
          <a:ext cx="1159497" cy="4347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497">
                  <a:extLst>
                    <a:ext uri="{9D8B030D-6E8A-4147-A177-3AD203B41FA5}">
                      <a16:colId xmlns:a16="http://schemas.microsoft.com/office/drawing/2014/main" val="2244864969"/>
                    </a:ext>
                  </a:extLst>
                </a:gridCol>
              </a:tblGrid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GMINA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562423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Barwice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6712840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Brojce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8662007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Brzeżno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3325419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Dobra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8429798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Dobrzany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1469543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Drawno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3515246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Grzmiąca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4609638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Karnice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22949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Kozielice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9511190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Krzęcin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7869478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Moryń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0560721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Ostrowice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459514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Płoty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6661473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Radowo Małe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345144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Rąbino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5388309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Szczecinek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591861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Świdwin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0539480"/>
                  </a:ext>
                </a:extLst>
              </a:tr>
              <a:tr h="22880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  <a:latin typeface="+mj-lt"/>
                        </a:rPr>
                        <a:t>Węgorzyno</a:t>
                      </a:r>
                      <a:endParaRPr lang="pl-PL" sz="12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450388"/>
                  </a:ext>
                </a:extLst>
              </a:tr>
            </a:tbl>
          </a:graphicData>
        </a:graphic>
      </p:graphicFrame>
      <p:sp>
        <p:nvSpPr>
          <p:cNvPr id="8" name="Prostokąt 7"/>
          <p:cNvSpPr/>
          <p:nvPr/>
        </p:nvSpPr>
        <p:spPr>
          <a:xfrm>
            <a:off x="349743" y="2371817"/>
            <a:ext cx="36913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rgbClr val="636160"/>
                </a:solidFill>
                <a:ea typeface="Times New Roman" panose="02020603050405020304" pitchFamily="18" charset="0"/>
              </a:rPr>
              <a:t>Zgodność wsparcia:</a:t>
            </a:r>
          </a:p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rgbClr val="636160"/>
                </a:solidFill>
                <a:ea typeface="Times New Roman" panose="02020603050405020304" pitchFamily="18" charset="0"/>
              </a:rPr>
              <a:t>„</a:t>
            </a:r>
            <a:r>
              <a:rPr lang="pl-PL" i="1" dirty="0" smtClean="0">
                <a:solidFill>
                  <a:srgbClr val="636160"/>
                </a:solidFill>
                <a:ea typeface="Times New Roman" panose="02020603050405020304" pitchFamily="18" charset="0"/>
              </a:rPr>
              <a:t>Beneficjent </a:t>
            </a:r>
            <a:r>
              <a:rPr lang="pl-PL" i="1" dirty="0">
                <a:solidFill>
                  <a:srgbClr val="636160"/>
                </a:solidFill>
                <a:ea typeface="Times New Roman" panose="02020603050405020304" pitchFamily="18" charset="0"/>
              </a:rPr>
              <a:t>obejmuje swoim wsparciem przynajmniej 2/3 gmin wskazanych w Regulaminie </a:t>
            </a:r>
            <a:r>
              <a:rPr lang="pl-PL" i="1" dirty="0" smtClean="0">
                <a:solidFill>
                  <a:srgbClr val="636160"/>
                </a:solidFill>
                <a:ea typeface="Times New Roman" panose="02020603050405020304" pitchFamily="18" charset="0"/>
              </a:rPr>
              <a:t>konkursu”</a:t>
            </a:r>
            <a:endParaRPr lang="pl-PL" dirty="0">
              <a:solidFill>
                <a:srgbClr val="636160"/>
              </a:solidFill>
            </a:endParaRPr>
          </a:p>
        </p:txBody>
      </p:sp>
      <p:grpSp>
        <p:nvGrpSpPr>
          <p:cNvPr id="5" name="Razem"/>
          <p:cNvGrpSpPr/>
          <p:nvPr/>
        </p:nvGrpSpPr>
        <p:grpSpPr>
          <a:xfrm>
            <a:off x="4357209" y="865137"/>
            <a:ext cx="4647269" cy="4949923"/>
            <a:chOff x="27490" y="212725"/>
            <a:chExt cx="4341311" cy="4676776"/>
          </a:xfrm>
        </p:grpSpPr>
        <p:sp>
          <p:nvSpPr>
            <p:cNvPr id="7" name="Gmina Darłowo"/>
            <p:cNvSpPr/>
            <p:nvPr/>
          </p:nvSpPr>
          <p:spPr>
            <a:xfrm>
              <a:off x="3311525" y="336550"/>
              <a:ext cx="476251" cy="552451"/>
            </a:xfrm>
            <a:custGeom>
              <a:avLst/>
              <a:gdLst/>
              <a:ahLst/>
              <a:cxnLst/>
              <a:rect l="0" t="0" r="0" b="0"/>
              <a:pathLst>
                <a:path w="476251" h="552451">
                  <a:moveTo>
                    <a:pt x="190500" y="466725"/>
                  </a:moveTo>
                  <a:lnTo>
                    <a:pt x="209550" y="495300"/>
                  </a:lnTo>
                  <a:lnTo>
                    <a:pt x="190500" y="552450"/>
                  </a:lnTo>
                  <a:lnTo>
                    <a:pt x="114300" y="552450"/>
                  </a:lnTo>
                  <a:lnTo>
                    <a:pt x="95250" y="466725"/>
                  </a:lnTo>
                  <a:lnTo>
                    <a:pt x="47625" y="466725"/>
                  </a:lnTo>
                  <a:lnTo>
                    <a:pt x="47625" y="438150"/>
                  </a:lnTo>
                  <a:lnTo>
                    <a:pt x="28575" y="438150"/>
                  </a:lnTo>
                  <a:lnTo>
                    <a:pt x="0" y="419100"/>
                  </a:lnTo>
                  <a:lnTo>
                    <a:pt x="95250" y="323850"/>
                  </a:lnTo>
                  <a:lnTo>
                    <a:pt x="161925" y="219075"/>
                  </a:lnTo>
                  <a:lnTo>
                    <a:pt x="180975" y="180975"/>
                  </a:lnTo>
                  <a:lnTo>
                    <a:pt x="200025" y="190500"/>
                  </a:lnTo>
                  <a:lnTo>
                    <a:pt x="219075" y="142875"/>
                  </a:lnTo>
                  <a:lnTo>
                    <a:pt x="266700" y="66675"/>
                  </a:lnTo>
                  <a:lnTo>
                    <a:pt x="333375" y="0"/>
                  </a:lnTo>
                  <a:lnTo>
                    <a:pt x="342900" y="28575"/>
                  </a:lnTo>
                  <a:lnTo>
                    <a:pt x="333375" y="47625"/>
                  </a:lnTo>
                  <a:lnTo>
                    <a:pt x="381000" y="57150"/>
                  </a:lnTo>
                  <a:lnTo>
                    <a:pt x="400050" y="76200"/>
                  </a:lnTo>
                  <a:lnTo>
                    <a:pt x="400050" y="104775"/>
                  </a:lnTo>
                  <a:lnTo>
                    <a:pt x="438150" y="152400"/>
                  </a:lnTo>
                  <a:lnTo>
                    <a:pt x="457200" y="133350"/>
                  </a:lnTo>
                  <a:lnTo>
                    <a:pt x="476250" y="161925"/>
                  </a:lnTo>
                  <a:lnTo>
                    <a:pt x="466725" y="180975"/>
                  </a:lnTo>
                  <a:lnTo>
                    <a:pt x="476250" y="200025"/>
                  </a:lnTo>
                  <a:lnTo>
                    <a:pt x="476250" y="219075"/>
                  </a:lnTo>
                  <a:lnTo>
                    <a:pt x="447675" y="219075"/>
                  </a:lnTo>
                  <a:lnTo>
                    <a:pt x="438150" y="200025"/>
                  </a:lnTo>
                  <a:lnTo>
                    <a:pt x="400050" y="228600"/>
                  </a:lnTo>
                  <a:lnTo>
                    <a:pt x="409575" y="257175"/>
                  </a:lnTo>
                  <a:lnTo>
                    <a:pt x="457200" y="276225"/>
                  </a:lnTo>
                  <a:lnTo>
                    <a:pt x="457200" y="314325"/>
                  </a:lnTo>
                  <a:lnTo>
                    <a:pt x="476250" y="333375"/>
                  </a:lnTo>
                  <a:lnTo>
                    <a:pt x="466725" y="352425"/>
                  </a:lnTo>
                  <a:lnTo>
                    <a:pt x="409575" y="361950"/>
                  </a:lnTo>
                  <a:lnTo>
                    <a:pt x="371475" y="390525"/>
                  </a:lnTo>
                  <a:lnTo>
                    <a:pt x="400050" y="438150"/>
                  </a:lnTo>
                  <a:lnTo>
                    <a:pt x="381000" y="457200"/>
                  </a:lnTo>
                  <a:lnTo>
                    <a:pt x="266700" y="476250"/>
                  </a:lnTo>
                  <a:lnTo>
                    <a:pt x="219075" y="4381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" name="Gmina Sławno"/>
            <p:cNvSpPr/>
            <p:nvPr/>
          </p:nvSpPr>
          <p:spPr>
            <a:xfrm>
              <a:off x="3711575" y="498475"/>
              <a:ext cx="466726" cy="504826"/>
            </a:xfrm>
            <a:custGeom>
              <a:avLst/>
              <a:gdLst/>
              <a:ahLst/>
              <a:cxnLst/>
              <a:rect l="0" t="0" r="0" b="0"/>
              <a:pathLst>
                <a:path w="466726" h="504826">
                  <a:moveTo>
                    <a:pt x="390525" y="76200"/>
                  </a:moveTo>
                  <a:lnTo>
                    <a:pt x="409575" y="85725"/>
                  </a:lnTo>
                  <a:lnTo>
                    <a:pt x="438150" y="142875"/>
                  </a:lnTo>
                  <a:lnTo>
                    <a:pt x="457200" y="161925"/>
                  </a:lnTo>
                  <a:lnTo>
                    <a:pt x="438150" y="180975"/>
                  </a:lnTo>
                  <a:lnTo>
                    <a:pt x="419100" y="180975"/>
                  </a:lnTo>
                  <a:lnTo>
                    <a:pt x="390525" y="171450"/>
                  </a:lnTo>
                  <a:lnTo>
                    <a:pt x="381000" y="200025"/>
                  </a:lnTo>
                  <a:lnTo>
                    <a:pt x="409575" y="238125"/>
                  </a:lnTo>
                  <a:lnTo>
                    <a:pt x="381000" y="314325"/>
                  </a:lnTo>
                  <a:lnTo>
                    <a:pt x="428625" y="323850"/>
                  </a:lnTo>
                  <a:lnTo>
                    <a:pt x="466725" y="428625"/>
                  </a:lnTo>
                  <a:lnTo>
                    <a:pt x="400050" y="485775"/>
                  </a:lnTo>
                  <a:lnTo>
                    <a:pt x="342900" y="485775"/>
                  </a:lnTo>
                  <a:lnTo>
                    <a:pt x="323850" y="504825"/>
                  </a:lnTo>
                  <a:lnTo>
                    <a:pt x="285750" y="504825"/>
                  </a:lnTo>
                  <a:lnTo>
                    <a:pt x="257175" y="485775"/>
                  </a:lnTo>
                  <a:lnTo>
                    <a:pt x="266700" y="466725"/>
                  </a:lnTo>
                  <a:lnTo>
                    <a:pt x="257175" y="447675"/>
                  </a:lnTo>
                  <a:lnTo>
                    <a:pt x="276225" y="438150"/>
                  </a:lnTo>
                  <a:lnTo>
                    <a:pt x="276225" y="381000"/>
                  </a:lnTo>
                  <a:lnTo>
                    <a:pt x="295275" y="361950"/>
                  </a:lnTo>
                  <a:lnTo>
                    <a:pt x="285750" y="314325"/>
                  </a:lnTo>
                  <a:lnTo>
                    <a:pt x="266700" y="304800"/>
                  </a:lnTo>
                  <a:lnTo>
                    <a:pt x="266700" y="323850"/>
                  </a:lnTo>
                  <a:lnTo>
                    <a:pt x="200025" y="323850"/>
                  </a:lnTo>
                  <a:lnTo>
                    <a:pt x="190500" y="352425"/>
                  </a:lnTo>
                  <a:lnTo>
                    <a:pt x="161925" y="333375"/>
                  </a:lnTo>
                  <a:lnTo>
                    <a:pt x="152400" y="371475"/>
                  </a:lnTo>
                  <a:lnTo>
                    <a:pt x="85725" y="352425"/>
                  </a:lnTo>
                  <a:lnTo>
                    <a:pt x="85725" y="323850"/>
                  </a:lnTo>
                  <a:lnTo>
                    <a:pt x="76200" y="304800"/>
                  </a:lnTo>
                  <a:lnTo>
                    <a:pt x="95250" y="257175"/>
                  </a:lnTo>
                  <a:lnTo>
                    <a:pt x="76200" y="238125"/>
                  </a:lnTo>
                  <a:lnTo>
                    <a:pt x="28575" y="257175"/>
                  </a:lnTo>
                  <a:lnTo>
                    <a:pt x="28575" y="238125"/>
                  </a:lnTo>
                  <a:lnTo>
                    <a:pt x="66675" y="228600"/>
                  </a:lnTo>
                  <a:lnTo>
                    <a:pt x="47625" y="209550"/>
                  </a:lnTo>
                  <a:lnTo>
                    <a:pt x="38100" y="228600"/>
                  </a:lnTo>
                  <a:lnTo>
                    <a:pt x="9525" y="219075"/>
                  </a:lnTo>
                  <a:lnTo>
                    <a:pt x="9525" y="200025"/>
                  </a:lnTo>
                  <a:lnTo>
                    <a:pt x="66675" y="190500"/>
                  </a:lnTo>
                  <a:lnTo>
                    <a:pt x="76200" y="171450"/>
                  </a:lnTo>
                  <a:lnTo>
                    <a:pt x="57150" y="152400"/>
                  </a:lnTo>
                  <a:lnTo>
                    <a:pt x="57150" y="114300"/>
                  </a:lnTo>
                  <a:lnTo>
                    <a:pt x="9525" y="95250"/>
                  </a:lnTo>
                  <a:lnTo>
                    <a:pt x="0" y="66675"/>
                  </a:lnTo>
                  <a:lnTo>
                    <a:pt x="38100" y="38100"/>
                  </a:lnTo>
                  <a:lnTo>
                    <a:pt x="47625" y="57150"/>
                  </a:lnTo>
                  <a:lnTo>
                    <a:pt x="76200" y="57150"/>
                  </a:lnTo>
                  <a:lnTo>
                    <a:pt x="76200" y="38100"/>
                  </a:lnTo>
                  <a:lnTo>
                    <a:pt x="66675" y="19050"/>
                  </a:lnTo>
                  <a:lnTo>
                    <a:pt x="76200" y="0"/>
                  </a:lnTo>
                  <a:lnTo>
                    <a:pt x="123825" y="19050"/>
                  </a:lnTo>
                  <a:lnTo>
                    <a:pt x="142875" y="9525"/>
                  </a:lnTo>
                  <a:lnTo>
                    <a:pt x="161925" y="47625"/>
                  </a:lnTo>
                  <a:lnTo>
                    <a:pt x="200025" y="19050"/>
                  </a:lnTo>
                  <a:lnTo>
                    <a:pt x="200025" y="0"/>
                  </a:lnTo>
                  <a:lnTo>
                    <a:pt x="219075" y="9525"/>
                  </a:lnTo>
                  <a:lnTo>
                    <a:pt x="219075" y="38100"/>
                  </a:lnTo>
                  <a:lnTo>
                    <a:pt x="247650" y="38100"/>
                  </a:lnTo>
                  <a:lnTo>
                    <a:pt x="238125" y="76200"/>
                  </a:lnTo>
                  <a:lnTo>
                    <a:pt x="285750" y="95250"/>
                  </a:lnTo>
                  <a:lnTo>
                    <a:pt x="295275" y="66675"/>
                  </a:lnTo>
                  <a:lnTo>
                    <a:pt x="323850" y="66675"/>
                  </a:lnTo>
                  <a:lnTo>
                    <a:pt x="333375" y="85725"/>
                  </a:lnTo>
                  <a:lnTo>
                    <a:pt x="352425" y="857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" name="G. Postomino"/>
            <p:cNvSpPr/>
            <p:nvPr/>
          </p:nvSpPr>
          <p:spPr>
            <a:xfrm>
              <a:off x="3644900" y="212725"/>
              <a:ext cx="504826" cy="381001"/>
            </a:xfrm>
            <a:custGeom>
              <a:avLst/>
              <a:gdLst/>
              <a:ahLst/>
              <a:cxnLst/>
              <a:rect l="0" t="0" r="0" b="0"/>
              <a:pathLst>
                <a:path w="504826" h="381001">
                  <a:moveTo>
                    <a:pt x="9525" y="152400"/>
                  </a:moveTo>
                  <a:lnTo>
                    <a:pt x="0" y="123825"/>
                  </a:lnTo>
                  <a:lnTo>
                    <a:pt x="19050" y="114300"/>
                  </a:lnTo>
                  <a:lnTo>
                    <a:pt x="57150" y="66675"/>
                  </a:lnTo>
                  <a:lnTo>
                    <a:pt x="104775" y="57150"/>
                  </a:lnTo>
                  <a:lnTo>
                    <a:pt x="161925" y="28575"/>
                  </a:lnTo>
                  <a:lnTo>
                    <a:pt x="295275" y="0"/>
                  </a:lnTo>
                  <a:lnTo>
                    <a:pt x="323850" y="0"/>
                  </a:lnTo>
                  <a:lnTo>
                    <a:pt x="371475" y="66675"/>
                  </a:lnTo>
                  <a:lnTo>
                    <a:pt x="361950" y="133350"/>
                  </a:lnTo>
                  <a:lnTo>
                    <a:pt x="400050" y="200025"/>
                  </a:lnTo>
                  <a:lnTo>
                    <a:pt x="428625" y="200025"/>
                  </a:lnTo>
                  <a:lnTo>
                    <a:pt x="476250" y="228600"/>
                  </a:lnTo>
                  <a:lnTo>
                    <a:pt x="485775" y="257175"/>
                  </a:lnTo>
                  <a:lnTo>
                    <a:pt x="504825" y="295275"/>
                  </a:lnTo>
                  <a:lnTo>
                    <a:pt x="476250" y="371475"/>
                  </a:lnTo>
                  <a:lnTo>
                    <a:pt x="457200" y="361950"/>
                  </a:lnTo>
                  <a:lnTo>
                    <a:pt x="419100" y="371475"/>
                  </a:lnTo>
                  <a:lnTo>
                    <a:pt x="400050" y="371475"/>
                  </a:lnTo>
                  <a:lnTo>
                    <a:pt x="390525" y="352425"/>
                  </a:lnTo>
                  <a:lnTo>
                    <a:pt x="361950" y="352425"/>
                  </a:lnTo>
                  <a:lnTo>
                    <a:pt x="352425" y="381000"/>
                  </a:lnTo>
                  <a:lnTo>
                    <a:pt x="304800" y="361950"/>
                  </a:lnTo>
                  <a:lnTo>
                    <a:pt x="314325" y="323850"/>
                  </a:lnTo>
                  <a:lnTo>
                    <a:pt x="285750" y="323850"/>
                  </a:lnTo>
                  <a:lnTo>
                    <a:pt x="285750" y="295275"/>
                  </a:lnTo>
                  <a:lnTo>
                    <a:pt x="266700" y="285750"/>
                  </a:lnTo>
                  <a:lnTo>
                    <a:pt x="266700" y="304800"/>
                  </a:lnTo>
                  <a:lnTo>
                    <a:pt x="228600" y="333375"/>
                  </a:lnTo>
                  <a:lnTo>
                    <a:pt x="209550" y="295275"/>
                  </a:lnTo>
                  <a:lnTo>
                    <a:pt x="190500" y="304800"/>
                  </a:lnTo>
                  <a:lnTo>
                    <a:pt x="142875" y="285750"/>
                  </a:lnTo>
                  <a:lnTo>
                    <a:pt x="123825" y="257175"/>
                  </a:lnTo>
                  <a:lnTo>
                    <a:pt x="104775" y="276225"/>
                  </a:lnTo>
                  <a:lnTo>
                    <a:pt x="66675" y="228600"/>
                  </a:lnTo>
                  <a:lnTo>
                    <a:pt x="66675" y="200025"/>
                  </a:lnTo>
                  <a:lnTo>
                    <a:pt x="47625" y="180975"/>
                  </a:lnTo>
                  <a:lnTo>
                    <a:pt x="0" y="1714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" name="Miasto Sławno"/>
            <p:cNvSpPr/>
            <p:nvPr/>
          </p:nvSpPr>
          <p:spPr>
            <a:xfrm>
              <a:off x="3835400" y="622300"/>
              <a:ext cx="123826" cy="152401"/>
            </a:xfrm>
            <a:custGeom>
              <a:avLst/>
              <a:gdLst/>
              <a:ahLst/>
              <a:cxnLst/>
              <a:rect l="0" t="0" r="0" b="0"/>
              <a:pathLst>
                <a:path w="123826" h="152401">
                  <a:moveTo>
                    <a:pt x="19050" y="28575"/>
                  </a:moveTo>
                  <a:lnTo>
                    <a:pt x="28575" y="9525"/>
                  </a:lnTo>
                  <a:lnTo>
                    <a:pt x="47625" y="0"/>
                  </a:lnTo>
                  <a:lnTo>
                    <a:pt x="57150" y="28575"/>
                  </a:lnTo>
                  <a:lnTo>
                    <a:pt x="76200" y="19050"/>
                  </a:lnTo>
                  <a:lnTo>
                    <a:pt x="114300" y="38100"/>
                  </a:lnTo>
                  <a:lnTo>
                    <a:pt x="104775" y="66675"/>
                  </a:lnTo>
                  <a:lnTo>
                    <a:pt x="123825" y="76200"/>
                  </a:lnTo>
                  <a:lnTo>
                    <a:pt x="85725" y="152400"/>
                  </a:lnTo>
                  <a:lnTo>
                    <a:pt x="76200" y="133350"/>
                  </a:lnTo>
                  <a:lnTo>
                    <a:pt x="38100" y="114300"/>
                  </a:lnTo>
                  <a:lnTo>
                    <a:pt x="47625" y="95250"/>
                  </a:lnTo>
                  <a:lnTo>
                    <a:pt x="19050" y="76200"/>
                  </a:lnTo>
                  <a:lnTo>
                    <a:pt x="19050" y="4762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2" name="G. Malechowo"/>
            <p:cNvSpPr/>
            <p:nvPr/>
          </p:nvSpPr>
          <p:spPr>
            <a:xfrm>
              <a:off x="3502025" y="698500"/>
              <a:ext cx="504826" cy="428626"/>
            </a:xfrm>
            <a:custGeom>
              <a:avLst/>
              <a:gdLst/>
              <a:ahLst/>
              <a:cxnLst/>
              <a:rect l="0" t="0" r="0" b="0"/>
              <a:pathLst>
                <a:path w="504826" h="428626">
                  <a:moveTo>
                    <a:pt x="485775" y="238125"/>
                  </a:moveTo>
                  <a:lnTo>
                    <a:pt x="466725" y="247650"/>
                  </a:lnTo>
                  <a:lnTo>
                    <a:pt x="428625" y="323850"/>
                  </a:lnTo>
                  <a:lnTo>
                    <a:pt x="438150" y="361950"/>
                  </a:lnTo>
                  <a:lnTo>
                    <a:pt x="400050" y="371475"/>
                  </a:lnTo>
                  <a:lnTo>
                    <a:pt x="381000" y="352425"/>
                  </a:lnTo>
                  <a:lnTo>
                    <a:pt x="361950" y="371475"/>
                  </a:lnTo>
                  <a:lnTo>
                    <a:pt x="333375" y="342900"/>
                  </a:lnTo>
                  <a:lnTo>
                    <a:pt x="295275" y="381000"/>
                  </a:lnTo>
                  <a:lnTo>
                    <a:pt x="314325" y="400050"/>
                  </a:lnTo>
                  <a:lnTo>
                    <a:pt x="304800" y="428625"/>
                  </a:lnTo>
                  <a:lnTo>
                    <a:pt x="276225" y="419100"/>
                  </a:lnTo>
                  <a:lnTo>
                    <a:pt x="257175" y="428625"/>
                  </a:lnTo>
                  <a:lnTo>
                    <a:pt x="228600" y="409575"/>
                  </a:lnTo>
                  <a:lnTo>
                    <a:pt x="219075" y="381000"/>
                  </a:lnTo>
                  <a:lnTo>
                    <a:pt x="238125" y="371475"/>
                  </a:lnTo>
                  <a:lnTo>
                    <a:pt x="228600" y="342900"/>
                  </a:lnTo>
                  <a:lnTo>
                    <a:pt x="257175" y="342900"/>
                  </a:lnTo>
                  <a:lnTo>
                    <a:pt x="266700" y="323850"/>
                  </a:lnTo>
                  <a:lnTo>
                    <a:pt x="247650" y="304800"/>
                  </a:lnTo>
                  <a:lnTo>
                    <a:pt x="171450" y="295275"/>
                  </a:lnTo>
                  <a:lnTo>
                    <a:pt x="152400" y="323850"/>
                  </a:lnTo>
                  <a:lnTo>
                    <a:pt x="95250" y="352425"/>
                  </a:lnTo>
                  <a:lnTo>
                    <a:pt x="38100" y="352425"/>
                  </a:lnTo>
                  <a:lnTo>
                    <a:pt x="38100" y="323850"/>
                  </a:lnTo>
                  <a:lnTo>
                    <a:pt x="66675" y="304800"/>
                  </a:lnTo>
                  <a:lnTo>
                    <a:pt x="57150" y="266700"/>
                  </a:lnTo>
                  <a:lnTo>
                    <a:pt x="9525" y="238125"/>
                  </a:lnTo>
                  <a:lnTo>
                    <a:pt x="38100" y="171450"/>
                  </a:lnTo>
                  <a:lnTo>
                    <a:pt x="19050" y="133350"/>
                  </a:lnTo>
                  <a:lnTo>
                    <a:pt x="0" y="104775"/>
                  </a:lnTo>
                  <a:lnTo>
                    <a:pt x="28575" y="76200"/>
                  </a:lnTo>
                  <a:lnTo>
                    <a:pt x="76200" y="114300"/>
                  </a:lnTo>
                  <a:lnTo>
                    <a:pt x="190500" y="95250"/>
                  </a:lnTo>
                  <a:lnTo>
                    <a:pt x="209550" y="76200"/>
                  </a:lnTo>
                  <a:lnTo>
                    <a:pt x="180975" y="28575"/>
                  </a:lnTo>
                  <a:lnTo>
                    <a:pt x="219075" y="0"/>
                  </a:lnTo>
                  <a:lnTo>
                    <a:pt x="219075" y="19050"/>
                  </a:lnTo>
                  <a:lnTo>
                    <a:pt x="247650" y="28575"/>
                  </a:lnTo>
                  <a:lnTo>
                    <a:pt x="257175" y="9525"/>
                  </a:lnTo>
                  <a:lnTo>
                    <a:pt x="276225" y="28575"/>
                  </a:lnTo>
                  <a:lnTo>
                    <a:pt x="238125" y="38100"/>
                  </a:lnTo>
                  <a:lnTo>
                    <a:pt x="238125" y="57150"/>
                  </a:lnTo>
                  <a:lnTo>
                    <a:pt x="285750" y="38100"/>
                  </a:lnTo>
                  <a:lnTo>
                    <a:pt x="304800" y="57150"/>
                  </a:lnTo>
                  <a:lnTo>
                    <a:pt x="285750" y="104775"/>
                  </a:lnTo>
                  <a:lnTo>
                    <a:pt x="295275" y="123825"/>
                  </a:lnTo>
                  <a:lnTo>
                    <a:pt x="295275" y="152400"/>
                  </a:lnTo>
                  <a:lnTo>
                    <a:pt x="361950" y="171450"/>
                  </a:lnTo>
                  <a:lnTo>
                    <a:pt x="371475" y="133350"/>
                  </a:lnTo>
                  <a:lnTo>
                    <a:pt x="400050" y="152400"/>
                  </a:lnTo>
                  <a:lnTo>
                    <a:pt x="409575" y="123825"/>
                  </a:lnTo>
                  <a:lnTo>
                    <a:pt x="476250" y="123825"/>
                  </a:lnTo>
                  <a:lnTo>
                    <a:pt x="476250" y="104775"/>
                  </a:lnTo>
                  <a:lnTo>
                    <a:pt x="495300" y="114300"/>
                  </a:lnTo>
                  <a:lnTo>
                    <a:pt x="504825" y="161925"/>
                  </a:lnTo>
                  <a:lnTo>
                    <a:pt x="485775" y="1809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3" name="Miasto Darłowo"/>
            <p:cNvSpPr/>
            <p:nvPr/>
          </p:nvSpPr>
          <p:spPr>
            <a:xfrm>
              <a:off x="3473450" y="479425"/>
              <a:ext cx="114301" cy="114301"/>
            </a:xfrm>
            <a:custGeom>
              <a:avLst/>
              <a:gdLst/>
              <a:ahLst/>
              <a:cxnLst/>
              <a:rect l="0" t="0" r="0" b="0"/>
              <a:pathLst>
                <a:path w="114301" h="114301">
                  <a:moveTo>
                    <a:pt x="38100" y="47625"/>
                  </a:moveTo>
                  <a:lnTo>
                    <a:pt x="57150" y="0"/>
                  </a:lnTo>
                  <a:lnTo>
                    <a:pt x="66675" y="28575"/>
                  </a:lnTo>
                  <a:lnTo>
                    <a:pt x="95250" y="28575"/>
                  </a:lnTo>
                  <a:lnTo>
                    <a:pt x="114300" y="95250"/>
                  </a:lnTo>
                  <a:lnTo>
                    <a:pt x="104775" y="114300"/>
                  </a:lnTo>
                  <a:lnTo>
                    <a:pt x="19050" y="95250"/>
                  </a:lnTo>
                  <a:lnTo>
                    <a:pt x="0" y="762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4" name="MG Polanów"/>
            <p:cNvSpPr/>
            <p:nvPr/>
          </p:nvSpPr>
          <p:spPr>
            <a:xfrm>
              <a:off x="3530600" y="946150"/>
              <a:ext cx="581026" cy="657226"/>
            </a:xfrm>
            <a:custGeom>
              <a:avLst/>
              <a:gdLst/>
              <a:ahLst/>
              <a:cxnLst/>
              <a:rect l="0" t="0" r="0" b="0"/>
              <a:pathLst>
                <a:path w="581026" h="657226">
                  <a:moveTo>
                    <a:pt x="228600" y="180975"/>
                  </a:moveTo>
                  <a:lnTo>
                    <a:pt x="200025" y="161925"/>
                  </a:lnTo>
                  <a:lnTo>
                    <a:pt x="200025" y="200025"/>
                  </a:lnTo>
                  <a:lnTo>
                    <a:pt x="142875" y="209550"/>
                  </a:lnTo>
                  <a:lnTo>
                    <a:pt x="133350" y="171450"/>
                  </a:lnTo>
                  <a:lnTo>
                    <a:pt x="57150" y="180975"/>
                  </a:lnTo>
                  <a:lnTo>
                    <a:pt x="19050" y="161925"/>
                  </a:lnTo>
                  <a:lnTo>
                    <a:pt x="19050" y="180975"/>
                  </a:lnTo>
                  <a:lnTo>
                    <a:pt x="19050" y="228600"/>
                  </a:lnTo>
                  <a:lnTo>
                    <a:pt x="0" y="238125"/>
                  </a:lnTo>
                  <a:lnTo>
                    <a:pt x="9525" y="257175"/>
                  </a:lnTo>
                  <a:lnTo>
                    <a:pt x="28575" y="276225"/>
                  </a:lnTo>
                  <a:lnTo>
                    <a:pt x="28575" y="295275"/>
                  </a:lnTo>
                  <a:lnTo>
                    <a:pt x="57150" y="314325"/>
                  </a:lnTo>
                  <a:lnTo>
                    <a:pt x="104775" y="304800"/>
                  </a:lnTo>
                  <a:lnTo>
                    <a:pt x="95250" y="381000"/>
                  </a:lnTo>
                  <a:lnTo>
                    <a:pt x="76200" y="390525"/>
                  </a:lnTo>
                  <a:lnTo>
                    <a:pt x="85725" y="428625"/>
                  </a:lnTo>
                  <a:lnTo>
                    <a:pt x="104775" y="438150"/>
                  </a:lnTo>
                  <a:lnTo>
                    <a:pt x="95250" y="504825"/>
                  </a:lnTo>
                  <a:lnTo>
                    <a:pt x="114300" y="514350"/>
                  </a:lnTo>
                  <a:lnTo>
                    <a:pt x="161925" y="495300"/>
                  </a:lnTo>
                  <a:lnTo>
                    <a:pt x="200025" y="466725"/>
                  </a:lnTo>
                  <a:lnTo>
                    <a:pt x="304800" y="428625"/>
                  </a:lnTo>
                  <a:lnTo>
                    <a:pt x="352425" y="495300"/>
                  </a:lnTo>
                  <a:lnTo>
                    <a:pt x="342900" y="533400"/>
                  </a:lnTo>
                  <a:lnTo>
                    <a:pt x="361950" y="561975"/>
                  </a:lnTo>
                  <a:lnTo>
                    <a:pt x="390525" y="552450"/>
                  </a:lnTo>
                  <a:lnTo>
                    <a:pt x="495300" y="657225"/>
                  </a:lnTo>
                  <a:lnTo>
                    <a:pt x="561975" y="657225"/>
                  </a:lnTo>
                  <a:lnTo>
                    <a:pt x="561975" y="609600"/>
                  </a:lnTo>
                  <a:lnTo>
                    <a:pt x="533400" y="581025"/>
                  </a:lnTo>
                  <a:lnTo>
                    <a:pt x="561975" y="542925"/>
                  </a:lnTo>
                  <a:lnTo>
                    <a:pt x="561975" y="504825"/>
                  </a:lnTo>
                  <a:lnTo>
                    <a:pt x="581025" y="495300"/>
                  </a:lnTo>
                  <a:lnTo>
                    <a:pt x="571500" y="457200"/>
                  </a:lnTo>
                  <a:lnTo>
                    <a:pt x="552450" y="428625"/>
                  </a:lnTo>
                  <a:lnTo>
                    <a:pt x="533400" y="400050"/>
                  </a:lnTo>
                  <a:lnTo>
                    <a:pt x="542925" y="371475"/>
                  </a:lnTo>
                  <a:lnTo>
                    <a:pt x="561975" y="390525"/>
                  </a:lnTo>
                  <a:lnTo>
                    <a:pt x="561975" y="352425"/>
                  </a:lnTo>
                  <a:lnTo>
                    <a:pt x="533400" y="333375"/>
                  </a:lnTo>
                  <a:lnTo>
                    <a:pt x="514350" y="285750"/>
                  </a:lnTo>
                  <a:lnTo>
                    <a:pt x="523875" y="257175"/>
                  </a:lnTo>
                  <a:lnTo>
                    <a:pt x="495300" y="209550"/>
                  </a:lnTo>
                  <a:lnTo>
                    <a:pt x="457200" y="200025"/>
                  </a:lnTo>
                  <a:lnTo>
                    <a:pt x="457200" y="180975"/>
                  </a:lnTo>
                  <a:lnTo>
                    <a:pt x="466725" y="142875"/>
                  </a:lnTo>
                  <a:lnTo>
                    <a:pt x="438150" y="123825"/>
                  </a:lnTo>
                  <a:lnTo>
                    <a:pt x="438150" y="104775"/>
                  </a:lnTo>
                  <a:lnTo>
                    <a:pt x="457200" y="85725"/>
                  </a:lnTo>
                  <a:lnTo>
                    <a:pt x="466725" y="57150"/>
                  </a:lnTo>
                  <a:lnTo>
                    <a:pt x="438150" y="38100"/>
                  </a:lnTo>
                  <a:lnTo>
                    <a:pt x="447675" y="19050"/>
                  </a:lnTo>
                  <a:lnTo>
                    <a:pt x="438150" y="0"/>
                  </a:lnTo>
                  <a:lnTo>
                    <a:pt x="400050" y="76200"/>
                  </a:lnTo>
                  <a:lnTo>
                    <a:pt x="409575" y="114300"/>
                  </a:lnTo>
                  <a:lnTo>
                    <a:pt x="371475" y="123825"/>
                  </a:lnTo>
                  <a:lnTo>
                    <a:pt x="352425" y="104775"/>
                  </a:lnTo>
                  <a:lnTo>
                    <a:pt x="333375" y="123825"/>
                  </a:lnTo>
                  <a:lnTo>
                    <a:pt x="304800" y="95250"/>
                  </a:lnTo>
                  <a:lnTo>
                    <a:pt x="266700" y="133350"/>
                  </a:lnTo>
                  <a:lnTo>
                    <a:pt x="285750" y="152400"/>
                  </a:lnTo>
                  <a:lnTo>
                    <a:pt x="276225" y="180975"/>
                  </a:lnTo>
                  <a:lnTo>
                    <a:pt x="247650" y="1714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5" name="MG Sianów"/>
            <p:cNvSpPr/>
            <p:nvPr/>
          </p:nvSpPr>
          <p:spPr>
            <a:xfrm>
              <a:off x="3216275" y="774700"/>
              <a:ext cx="552451" cy="466726"/>
            </a:xfrm>
            <a:custGeom>
              <a:avLst/>
              <a:gdLst/>
              <a:ahLst/>
              <a:cxnLst/>
              <a:rect l="0" t="0" r="0" b="0"/>
              <a:pathLst>
                <a:path w="552451" h="466726">
                  <a:moveTo>
                    <a:pt x="342900" y="447675"/>
                  </a:moveTo>
                  <a:lnTo>
                    <a:pt x="342900" y="466725"/>
                  </a:lnTo>
                  <a:lnTo>
                    <a:pt x="276225" y="438150"/>
                  </a:lnTo>
                  <a:lnTo>
                    <a:pt x="238125" y="381000"/>
                  </a:lnTo>
                  <a:lnTo>
                    <a:pt x="200025" y="361950"/>
                  </a:lnTo>
                  <a:lnTo>
                    <a:pt x="180975" y="409575"/>
                  </a:lnTo>
                  <a:lnTo>
                    <a:pt x="142875" y="400050"/>
                  </a:lnTo>
                  <a:lnTo>
                    <a:pt x="161925" y="381000"/>
                  </a:lnTo>
                  <a:lnTo>
                    <a:pt x="142875" y="361950"/>
                  </a:lnTo>
                  <a:lnTo>
                    <a:pt x="190500" y="314325"/>
                  </a:lnTo>
                  <a:lnTo>
                    <a:pt x="171450" y="276225"/>
                  </a:lnTo>
                  <a:lnTo>
                    <a:pt x="142875" y="285750"/>
                  </a:lnTo>
                  <a:lnTo>
                    <a:pt x="123825" y="266700"/>
                  </a:lnTo>
                  <a:lnTo>
                    <a:pt x="76200" y="266700"/>
                  </a:lnTo>
                  <a:lnTo>
                    <a:pt x="47625" y="247650"/>
                  </a:lnTo>
                  <a:lnTo>
                    <a:pt x="0" y="285750"/>
                  </a:lnTo>
                  <a:lnTo>
                    <a:pt x="0" y="238125"/>
                  </a:lnTo>
                  <a:lnTo>
                    <a:pt x="47625" y="209550"/>
                  </a:lnTo>
                  <a:lnTo>
                    <a:pt x="47625" y="114300"/>
                  </a:lnTo>
                  <a:lnTo>
                    <a:pt x="38100" y="85725"/>
                  </a:lnTo>
                  <a:lnTo>
                    <a:pt x="76200" y="66675"/>
                  </a:lnTo>
                  <a:lnTo>
                    <a:pt x="76200" y="47625"/>
                  </a:lnTo>
                  <a:lnTo>
                    <a:pt x="104775" y="38100"/>
                  </a:lnTo>
                  <a:lnTo>
                    <a:pt x="123825" y="0"/>
                  </a:lnTo>
                  <a:lnTo>
                    <a:pt x="142875" y="0"/>
                  </a:lnTo>
                  <a:lnTo>
                    <a:pt x="142875" y="28575"/>
                  </a:lnTo>
                  <a:lnTo>
                    <a:pt x="190500" y="28575"/>
                  </a:lnTo>
                  <a:lnTo>
                    <a:pt x="209550" y="114300"/>
                  </a:lnTo>
                  <a:lnTo>
                    <a:pt x="285750" y="114300"/>
                  </a:lnTo>
                  <a:lnTo>
                    <a:pt x="304800" y="57150"/>
                  </a:lnTo>
                  <a:lnTo>
                    <a:pt x="323850" y="95250"/>
                  </a:lnTo>
                  <a:lnTo>
                    <a:pt x="295275" y="161925"/>
                  </a:lnTo>
                  <a:lnTo>
                    <a:pt x="342900" y="190500"/>
                  </a:lnTo>
                  <a:lnTo>
                    <a:pt x="352425" y="228600"/>
                  </a:lnTo>
                  <a:lnTo>
                    <a:pt x="323850" y="247650"/>
                  </a:lnTo>
                  <a:lnTo>
                    <a:pt x="323850" y="276225"/>
                  </a:lnTo>
                  <a:lnTo>
                    <a:pt x="381000" y="276225"/>
                  </a:lnTo>
                  <a:lnTo>
                    <a:pt x="438150" y="247650"/>
                  </a:lnTo>
                  <a:lnTo>
                    <a:pt x="457200" y="219075"/>
                  </a:lnTo>
                  <a:lnTo>
                    <a:pt x="533400" y="228600"/>
                  </a:lnTo>
                  <a:lnTo>
                    <a:pt x="552450" y="247650"/>
                  </a:lnTo>
                  <a:lnTo>
                    <a:pt x="542925" y="266700"/>
                  </a:lnTo>
                  <a:lnTo>
                    <a:pt x="514350" y="266700"/>
                  </a:lnTo>
                  <a:lnTo>
                    <a:pt x="523875" y="295275"/>
                  </a:lnTo>
                  <a:lnTo>
                    <a:pt x="504825" y="304800"/>
                  </a:lnTo>
                  <a:lnTo>
                    <a:pt x="514350" y="333375"/>
                  </a:lnTo>
                  <a:lnTo>
                    <a:pt x="514350" y="371475"/>
                  </a:lnTo>
                  <a:lnTo>
                    <a:pt x="457200" y="381000"/>
                  </a:lnTo>
                  <a:lnTo>
                    <a:pt x="447675" y="342900"/>
                  </a:lnTo>
                  <a:lnTo>
                    <a:pt x="371475" y="352425"/>
                  </a:lnTo>
                  <a:lnTo>
                    <a:pt x="333375" y="333375"/>
                  </a:lnTo>
                  <a:lnTo>
                    <a:pt x="333375" y="400050"/>
                  </a:lnTo>
                  <a:lnTo>
                    <a:pt x="314325" y="409575"/>
                  </a:lnTo>
                  <a:lnTo>
                    <a:pt x="323850" y="428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6" name="G. Manowo"/>
            <p:cNvSpPr/>
            <p:nvPr/>
          </p:nvSpPr>
          <p:spPr>
            <a:xfrm>
              <a:off x="3225800" y="1136650"/>
              <a:ext cx="409576" cy="352426"/>
            </a:xfrm>
            <a:custGeom>
              <a:avLst/>
              <a:gdLst/>
              <a:ahLst/>
              <a:cxnLst/>
              <a:rect l="0" t="0" r="0" b="0"/>
              <a:pathLst>
                <a:path w="409576" h="352426">
                  <a:moveTo>
                    <a:pt x="409575" y="247650"/>
                  </a:moveTo>
                  <a:lnTo>
                    <a:pt x="400050" y="314325"/>
                  </a:lnTo>
                  <a:lnTo>
                    <a:pt x="381000" y="304800"/>
                  </a:lnTo>
                  <a:lnTo>
                    <a:pt x="352425" y="323850"/>
                  </a:lnTo>
                  <a:lnTo>
                    <a:pt x="304800" y="295275"/>
                  </a:lnTo>
                  <a:lnTo>
                    <a:pt x="266700" y="323850"/>
                  </a:lnTo>
                  <a:lnTo>
                    <a:pt x="238125" y="333375"/>
                  </a:lnTo>
                  <a:lnTo>
                    <a:pt x="219075" y="352425"/>
                  </a:lnTo>
                  <a:lnTo>
                    <a:pt x="200025" y="333375"/>
                  </a:lnTo>
                  <a:lnTo>
                    <a:pt x="161925" y="295275"/>
                  </a:lnTo>
                  <a:lnTo>
                    <a:pt x="114300" y="276225"/>
                  </a:lnTo>
                  <a:lnTo>
                    <a:pt x="95250" y="257175"/>
                  </a:lnTo>
                  <a:lnTo>
                    <a:pt x="57150" y="257175"/>
                  </a:lnTo>
                  <a:lnTo>
                    <a:pt x="9525" y="171450"/>
                  </a:lnTo>
                  <a:lnTo>
                    <a:pt x="57150" y="114300"/>
                  </a:lnTo>
                  <a:lnTo>
                    <a:pt x="38100" y="95250"/>
                  </a:lnTo>
                  <a:lnTo>
                    <a:pt x="28575" y="57150"/>
                  </a:lnTo>
                  <a:lnTo>
                    <a:pt x="0" y="38100"/>
                  </a:lnTo>
                  <a:lnTo>
                    <a:pt x="57150" y="19050"/>
                  </a:lnTo>
                  <a:lnTo>
                    <a:pt x="95250" y="57150"/>
                  </a:lnTo>
                  <a:lnTo>
                    <a:pt x="171450" y="47625"/>
                  </a:lnTo>
                  <a:lnTo>
                    <a:pt x="190500" y="0"/>
                  </a:lnTo>
                  <a:lnTo>
                    <a:pt x="228600" y="19050"/>
                  </a:lnTo>
                  <a:lnTo>
                    <a:pt x="266700" y="76200"/>
                  </a:lnTo>
                  <a:lnTo>
                    <a:pt x="333375" y="104775"/>
                  </a:lnTo>
                  <a:lnTo>
                    <a:pt x="361950" y="123825"/>
                  </a:lnTo>
                  <a:lnTo>
                    <a:pt x="409575" y="114300"/>
                  </a:lnTo>
                  <a:lnTo>
                    <a:pt x="400050" y="190500"/>
                  </a:lnTo>
                  <a:lnTo>
                    <a:pt x="381000" y="200025"/>
                  </a:lnTo>
                  <a:lnTo>
                    <a:pt x="390525" y="2381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7" name="MG Bobolice"/>
            <p:cNvSpPr/>
            <p:nvPr/>
          </p:nvSpPr>
          <p:spPr>
            <a:xfrm>
              <a:off x="3397250" y="1374775"/>
              <a:ext cx="638176" cy="476251"/>
            </a:xfrm>
            <a:custGeom>
              <a:avLst/>
              <a:gdLst/>
              <a:ahLst/>
              <a:cxnLst/>
              <a:rect l="0" t="0" r="0" b="0"/>
              <a:pathLst>
                <a:path w="638176" h="476251">
                  <a:moveTo>
                    <a:pt x="523875" y="123825"/>
                  </a:moveTo>
                  <a:lnTo>
                    <a:pt x="628650" y="228600"/>
                  </a:lnTo>
                  <a:lnTo>
                    <a:pt x="638175" y="266700"/>
                  </a:lnTo>
                  <a:lnTo>
                    <a:pt x="533400" y="323850"/>
                  </a:lnTo>
                  <a:lnTo>
                    <a:pt x="571500" y="352425"/>
                  </a:lnTo>
                  <a:lnTo>
                    <a:pt x="571500" y="400050"/>
                  </a:lnTo>
                  <a:lnTo>
                    <a:pt x="590550" y="438150"/>
                  </a:lnTo>
                  <a:lnTo>
                    <a:pt x="590550" y="466725"/>
                  </a:lnTo>
                  <a:lnTo>
                    <a:pt x="571500" y="447675"/>
                  </a:lnTo>
                  <a:lnTo>
                    <a:pt x="542925" y="457200"/>
                  </a:lnTo>
                  <a:lnTo>
                    <a:pt x="504825" y="419100"/>
                  </a:lnTo>
                  <a:lnTo>
                    <a:pt x="485775" y="438150"/>
                  </a:lnTo>
                  <a:lnTo>
                    <a:pt x="447675" y="438150"/>
                  </a:lnTo>
                  <a:lnTo>
                    <a:pt x="428625" y="409575"/>
                  </a:lnTo>
                  <a:lnTo>
                    <a:pt x="400050" y="419100"/>
                  </a:lnTo>
                  <a:lnTo>
                    <a:pt x="400050" y="447675"/>
                  </a:lnTo>
                  <a:lnTo>
                    <a:pt x="371475" y="476250"/>
                  </a:lnTo>
                  <a:lnTo>
                    <a:pt x="342900" y="457200"/>
                  </a:lnTo>
                  <a:lnTo>
                    <a:pt x="314325" y="466725"/>
                  </a:lnTo>
                  <a:lnTo>
                    <a:pt x="295275" y="447675"/>
                  </a:lnTo>
                  <a:lnTo>
                    <a:pt x="285750" y="428625"/>
                  </a:lnTo>
                  <a:lnTo>
                    <a:pt x="238125" y="409575"/>
                  </a:lnTo>
                  <a:lnTo>
                    <a:pt x="209550" y="428625"/>
                  </a:lnTo>
                  <a:lnTo>
                    <a:pt x="180975" y="428625"/>
                  </a:lnTo>
                  <a:lnTo>
                    <a:pt x="180975" y="409575"/>
                  </a:lnTo>
                  <a:lnTo>
                    <a:pt x="200025" y="390525"/>
                  </a:lnTo>
                  <a:lnTo>
                    <a:pt x="180975" y="371475"/>
                  </a:lnTo>
                  <a:lnTo>
                    <a:pt x="200025" y="352425"/>
                  </a:lnTo>
                  <a:lnTo>
                    <a:pt x="190500" y="323850"/>
                  </a:lnTo>
                  <a:lnTo>
                    <a:pt x="209550" y="304800"/>
                  </a:lnTo>
                  <a:lnTo>
                    <a:pt x="171450" y="285750"/>
                  </a:lnTo>
                  <a:lnTo>
                    <a:pt x="161925" y="257175"/>
                  </a:lnTo>
                  <a:lnTo>
                    <a:pt x="133350" y="247650"/>
                  </a:lnTo>
                  <a:lnTo>
                    <a:pt x="114300" y="266700"/>
                  </a:lnTo>
                  <a:lnTo>
                    <a:pt x="85725" y="266700"/>
                  </a:lnTo>
                  <a:lnTo>
                    <a:pt x="76200" y="247650"/>
                  </a:lnTo>
                  <a:lnTo>
                    <a:pt x="95250" y="209550"/>
                  </a:lnTo>
                  <a:lnTo>
                    <a:pt x="57150" y="228600"/>
                  </a:lnTo>
                  <a:lnTo>
                    <a:pt x="57150" y="257175"/>
                  </a:lnTo>
                  <a:lnTo>
                    <a:pt x="38100" y="247650"/>
                  </a:lnTo>
                  <a:lnTo>
                    <a:pt x="19050" y="219075"/>
                  </a:lnTo>
                  <a:lnTo>
                    <a:pt x="47625" y="171450"/>
                  </a:lnTo>
                  <a:lnTo>
                    <a:pt x="28575" y="152400"/>
                  </a:lnTo>
                  <a:lnTo>
                    <a:pt x="0" y="152400"/>
                  </a:lnTo>
                  <a:lnTo>
                    <a:pt x="0" y="104775"/>
                  </a:lnTo>
                  <a:lnTo>
                    <a:pt x="28575" y="95250"/>
                  </a:lnTo>
                  <a:lnTo>
                    <a:pt x="47625" y="114300"/>
                  </a:lnTo>
                  <a:lnTo>
                    <a:pt x="66675" y="95250"/>
                  </a:lnTo>
                  <a:lnTo>
                    <a:pt x="95250" y="85725"/>
                  </a:lnTo>
                  <a:lnTo>
                    <a:pt x="133350" y="57150"/>
                  </a:lnTo>
                  <a:lnTo>
                    <a:pt x="180975" y="85725"/>
                  </a:lnTo>
                  <a:lnTo>
                    <a:pt x="209550" y="66675"/>
                  </a:lnTo>
                  <a:lnTo>
                    <a:pt x="228600" y="76200"/>
                  </a:lnTo>
                  <a:lnTo>
                    <a:pt x="247650" y="85725"/>
                  </a:lnTo>
                  <a:lnTo>
                    <a:pt x="295275" y="66675"/>
                  </a:lnTo>
                  <a:lnTo>
                    <a:pt x="333375" y="38100"/>
                  </a:lnTo>
                  <a:lnTo>
                    <a:pt x="438150" y="0"/>
                  </a:lnTo>
                  <a:lnTo>
                    <a:pt x="485775" y="66675"/>
                  </a:lnTo>
                  <a:lnTo>
                    <a:pt x="476250" y="104775"/>
                  </a:lnTo>
                  <a:lnTo>
                    <a:pt x="495300" y="1333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8" name="Miasto Koszalin"/>
            <p:cNvSpPr/>
            <p:nvPr/>
          </p:nvSpPr>
          <p:spPr>
            <a:xfrm>
              <a:off x="3111500" y="1003300"/>
              <a:ext cx="295276" cy="228601"/>
            </a:xfrm>
            <a:custGeom>
              <a:avLst/>
              <a:gdLst/>
              <a:ahLst/>
              <a:cxnLst/>
              <a:rect l="0" t="0" r="0" b="0"/>
              <a:pathLst>
                <a:path w="295276" h="228601">
                  <a:moveTo>
                    <a:pt x="142875" y="190500"/>
                  </a:moveTo>
                  <a:lnTo>
                    <a:pt x="152400" y="228600"/>
                  </a:lnTo>
                  <a:lnTo>
                    <a:pt x="104775" y="228600"/>
                  </a:lnTo>
                  <a:lnTo>
                    <a:pt x="104775" y="190500"/>
                  </a:lnTo>
                  <a:lnTo>
                    <a:pt x="85725" y="180975"/>
                  </a:lnTo>
                  <a:lnTo>
                    <a:pt x="66675" y="142875"/>
                  </a:lnTo>
                  <a:lnTo>
                    <a:pt x="38100" y="142875"/>
                  </a:lnTo>
                  <a:lnTo>
                    <a:pt x="0" y="85725"/>
                  </a:lnTo>
                  <a:lnTo>
                    <a:pt x="0" y="66675"/>
                  </a:lnTo>
                  <a:lnTo>
                    <a:pt x="19050" y="0"/>
                  </a:lnTo>
                  <a:lnTo>
                    <a:pt x="47625" y="0"/>
                  </a:lnTo>
                  <a:lnTo>
                    <a:pt x="66675" y="19050"/>
                  </a:lnTo>
                  <a:lnTo>
                    <a:pt x="104775" y="9525"/>
                  </a:lnTo>
                  <a:lnTo>
                    <a:pt x="104775" y="57150"/>
                  </a:lnTo>
                  <a:lnTo>
                    <a:pt x="152400" y="19050"/>
                  </a:lnTo>
                  <a:lnTo>
                    <a:pt x="180975" y="38100"/>
                  </a:lnTo>
                  <a:lnTo>
                    <a:pt x="228600" y="38100"/>
                  </a:lnTo>
                  <a:lnTo>
                    <a:pt x="247650" y="57150"/>
                  </a:lnTo>
                  <a:lnTo>
                    <a:pt x="276225" y="47625"/>
                  </a:lnTo>
                  <a:lnTo>
                    <a:pt x="295275" y="85725"/>
                  </a:lnTo>
                  <a:lnTo>
                    <a:pt x="247650" y="133350"/>
                  </a:lnTo>
                  <a:lnTo>
                    <a:pt x="266700" y="152400"/>
                  </a:lnTo>
                  <a:lnTo>
                    <a:pt x="247650" y="171450"/>
                  </a:lnTo>
                  <a:lnTo>
                    <a:pt x="285750" y="180975"/>
                  </a:lnTo>
                  <a:lnTo>
                    <a:pt x="209550" y="190500"/>
                  </a:lnTo>
                  <a:lnTo>
                    <a:pt x="171450" y="152400"/>
                  </a:lnTo>
                  <a:lnTo>
                    <a:pt x="114300" y="1714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9" name="G. Świeszyno"/>
            <p:cNvSpPr/>
            <p:nvPr/>
          </p:nvSpPr>
          <p:spPr>
            <a:xfrm>
              <a:off x="3063875" y="1146175"/>
              <a:ext cx="361951" cy="390526"/>
            </a:xfrm>
            <a:custGeom>
              <a:avLst/>
              <a:gdLst/>
              <a:ahLst/>
              <a:cxnLst/>
              <a:rect l="0" t="0" r="0" b="0"/>
              <a:pathLst>
                <a:path w="361951" h="390526">
                  <a:moveTo>
                    <a:pt x="333375" y="333375"/>
                  </a:moveTo>
                  <a:lnTo>
                    <a:pt x="333375" y="381000"/>
                  </a:lnTo>
                  <a:lnTo>
                    <a:pt x="285750" y="371475"/>
                  </a:lnTo>
                  <a:lnTo>
                    <a:pt x="228600" y="390525"/>
                  </a:lnTo>
                  <a:lnTo>
                    <a:pt x="152400" y="323850"/>
                  </a:lnTo>
                  <a:lnTo>
                    <a:pt x="57150" y="276225"/>
                  </a:lnTo>
                  <a:lnTo>
                    <a:pt x="47625" y="238125"/>
                  </a:lnTo>
                  <a:lnTo>
                    <a:pt x="19050" y="209550"/>
                  </a:lnTo>
                  <a:lnTo>
                    <a:pt x="0" y="152400"/>
                  </a:lnTo>
                  <a:lnTo>
                    <a:pt x="28575" y="133350"/>
                  </a:lnTo>
                  <a:lnTo>
                    <a:pt x="38100" y="85725"/>
                  </a:lnTo>
                  <a:lnTo>
                    <a:pt x="76200" y="57150"/>
                  </a:lnTo>
                  <a:lnTo>
                    <a:pt x="76200" y="28575"/>
                  </a:lnTo>
                  <a:lnTo>
                    <a:pt x="114300" y="0"/>
                  </a:lnTo>
                  <a:lnTo>
                    <a:pt x="133350" y="38100"/>
                  </a:lnTo>
                  <a:lnTo>
                    <a:pt x="152400" y="47625"/>
                  </a:lnTo>
                  <a:lnTo>
                    <a:pt x="152400" y="85725"/>
                  </a:lnTo>
                  <a:lnTo>
                    <a:pt x="200025" y="85725"/>
                  </a:lnTo>
                  <a:lnTo>
                    <a:pt x="219075" y="104775"/>
                  </a:lnTo>
                  <a:lnTo>
                    <a:pt x="171450" y="161925"/>
                  </a:lnTo>
                  <a:lnTo>
                    <a:pt x="219075" y="247650"/>
                  </a:lnTo>
                  <a:lnTo>
                    <a:pt x="257175" y="247650"/>
                  </a:lnTo>
                  <a:lnTo>
                    <a:pt x="276225" y="266700"/>
                  </a:lnTo>
                  <a:lnTo>
                    <a:pt x="323850" y="285750"/>
                  </a:lnTo>
                  <a:lnTo>
                    <a:pt x="361950" y="3238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0" name="G. Biesiekierz"/>
            <p:cNvSpPr/>
            <p:nvPr/>
          </p:nvSpPr>
          <p:spPr>
            <a:xfrm>
              <a:off x="2816225" y="1089025"/>
              <a:ext cx="361951" cy="323851"/>
            </a:xfrm>
            <a:custGeom>
              <a:avLst/>
              <a:gdLst/>
              <a:ahLst/>
              <a:cxnLst/>
              <a:rect l="0" t="0" r="0" b="0"/>
              <a:pathLst>
                <a:path w="361951" h="323851">
                  <a:moveTo>
                    <a:pt x="276225" y="190500"/>
                  </a:moveTo>
                  <a:lnTo>
                    <a:pt x="247650" y="209550"/>
                  </a:lnTo>
                  <a:lnTo>
                    <a:pt x="228600" y="209550"/>
                  </a:lnTo>
                  <a:lnTo>
                    <a:pt x="200025" y="266700"/>
                  </a:lnTo>
                  <a:lnTo>
                    <a:pt x="142875" y="304800"/>
                  </a:lnTo>
                  <a:lnTo>
                    <a:pt x="123825" y="285750"/>
                  </a:lnTo>
                  <a:lnTo>
                    <a:pt x="57150" y="323850"/>
                  </a:lnTo>
                  <a:lnTo>
                    <a:pt x="47625" y="295275"/>
                  </a:lnTo>
                  <a:lnTo>
                    <a:pt x="28575" y="304800"/>
                  </a:lnTo>
                  <a:lnTo>
                    <a:pt x="0" y="285750"/>
                  </a:lnTo>
                  <a:lnTo>
                    <a:pt x="0" y="257175"/>
                  </a:lnTo>
                  <a:lnTo>
                    <a:pt x="28575" y="228600"/>
                  </a:lnTo>
                  <a:lnTo>
                    <a:pt x="9525" y="200025"/>
                  </a:lnTo>
                  <a:lnTo>
                    <a:pt x="19050" y="152400"/>
                  </a:lnTo>
                  <a:lnTo>
                    <a:pt x="57150" y="152400"/>
                  </a:lnTo>
                  <a:lnTo>
                    <a:pt x="66675" y="123825"/>
                  </a:lnTo>
                  <a:lnTo>
                    <a:pt x="123825" y="142875"/>
                  </a:lnTo>
                  <a:lnTo>
                    <a:pt x="123825" y="114300"/>
                  </a:lnTo>
                  <a:lnTo>
                    <a:pt x="114300" y="85725"/>
                  </a:lnTo>
                  <a:lnTo>
                    <a:pt x="161925" y="76200"/>
                  </a:lnTo>
                  <a:lnTo>
                    <a:pt x="180975" y="28575"/>
                  </a:lnTo>
                  <a:lnTo>
                    <a:pt x="295275" y="0"/>
                  </a:lnTo>
                  <a:lnTo>
                    <a:pt x="333375" y="57150"/>
                  </a:lnTo>
                  <a:lnTo>
                    <a:pt x="361950" y="57150"/>
                  </a:lnTo>
                  <a:lnTo>
                    <a:pt x="323850" y="85725"/>
                  </a:lnTo>
                  <a:lnTo>
                    <a:pt x="323850" y="114300"/>
                  </a:lnTo>
                  <a:lnTo>
                    <a:pt x="285750" y="1428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1" name="G. Będzino"/>
            <p:cNvSpPr/>
            <p:nvPr/>
          </p:nvSpPr>
          <p:spPr>
            <a:xfrm>
              <a:off x="2654300" y="955675"/>
              <a:ext cx="504826" cy="285751"/>
            </a:xfrm>
            <a:custGeom>
              <a:avLst/>
              <a:gdLst/>
              <a:ahLst/>
              <a:cxnLst/>
              <a:rect l="0" t="0" r="0" b="0"/>
              <a:pathLst>
                <a:path w="504826" h="285751">
                  <a:moveTo>
                    <a:pt x="219075" y="285750"/>
                  </a:moveTo>
                  <a:lnTo>
                    <a:pt x="180975" y="285750"/>
                  </a:lnTo>
                  <a:lnTo>
                    <a:pt x="104775" y="276225"/>
                  </a:lnTo>
                  <a:lnTo>
                    <a:pt x="66675" y="257175"/>
                  </a:lnTo>
                  <a:lnTo>
                    <a:pt x="9525" y="171450"/>
                  </a:lnTo>
                  <a:lnTo>
                    <a:pt x="28575" y="142875"/>
                  </a:lnTo>
                  <a:lnTo>
                    <a:pt x="9525" y="123825"/>
                  </a:lnTo>
                  <a:lnTo>
                    <a:pt x="28575" y="104775"/>
                  </a:lnTo>
                  <a:lnTo>
                    <a:pt x="0" y="76200"/>
                  </a:lnTo>
                  <a:lnTo>
                    <a:pt x="47625" y="47625"/>
                  </a:lnTo>
                  <a:lnTo>
                    <a:pt x="95250" y="38100"/>
                  </a:lnTo>
                  <a:lnTo>
                    <a:pt x="123825" y="66675"/>
                  </a:lnTo>
                  <a:lnTo>
                    <a:pt x="161925" y="57150"/>
                  </a:lnTo>
                  <a:lnTo>
                    <a:pt x="257175" y="66675"/>
                  </a:lnTo>
                  <a:lnTo>
                    <a:pt x="257175" y="47625"/>
                  </a:lnTo>
                  <a:lnTo>
                    <a:pt x="295275" y="57150"/>
                  </a:lnTo>
                  <a:lnTo>
                    <a:pt x="323850" y="47625"/>
                  </a:lnTo>
                  <a:lnTo>
                    <a:pt x="342900" y="66675"/>
                  </a:lnTo>
                  <a:lnTo>
                    <a:pt x="400050" y="28575"/>
                  </a:lnTo>
                  <a:lnTo>
                    <a:pt x="438150" y="19050"/>
                  </a:lnTo>
                  <a:lnTo>
                    <a:pt x="466725" y="0"/>
                  </a:lnTo>
                  <a:lnTo>
                    <a:pt x="495300" y="19050"/>
                  </a:lnTo>
                  <a:lnTo>
                    <a:pt x="504825" y="47625"/>
                  </a:lnTo>
                  <a:lnTo>
                    <a:pt x="476250" y="47625"/>
                  </a:lnTo>
                  <a:lnTo>
                    <a:pt x="457200" y="114300"/>
                  </a:lnTo>
                  <a:lnTo>
                    <a:pt x="457200" y="133350"/>
                  </a:lnTo>
                  <a:lnTo>
                    <a:pt x="342900" y="161925"/>
                  </a:lnTo>
                  <a:lnTo>
                    <a:pt x="323850" y="209550"/>
                  </a:lnTo>
                  <a:lnTo>
                    <a:pt x="276225" y="219075"/>
                  </a:lnTo>
                  <a:lnTo>
                    <a:pt x="285750" y="247650"/>
                  </a:lnTo>
                  <a:lnTo>
                    <a:pt x="285750" y="276225"/>
                  </a:lnTo>
                  <a:lnTo>
                    <a:pt x="228600" y="2571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2" name="MG Mielno"/>
            <p:cNvSpPr/>
            <p:nvPr/>
          </p:nvSpPr>
          <p:spPr>
            <a:xfrm>
              <a:off x="2749550" y="755650"/>
              <a:ext cx="590551" cy="266701"/>
            </a:xfrm>
            <a:custGeom>
              <a:avLst/>
              <a:gdLst/>
              <a:ahLst/>
              <a:cxnLst/>
              <a:rect l="0" t="0" r="0" b="0"/>
              <a:pathLst>
                <a:path w="590551" h="266701">
                  <a:moveTo>
                    <a:pt x="28575" y="266700"/>
                  </a:moveTo>
                  <a:lnTo>
                    <a:pt x="0" y="238125"/>
                  </a:lnTo>
                  <a:lnTo>
                    <a:pt x="95250" y="228600"/>
                  </a:lnTo>
                  <a:lnTo>
                    <a:pt x="200025" y="209550"/>
                  </a:lnTo>
                  <a:lnTo>
                    <a:pt x="228600" y="209550"/>
                  </a:lnTo>
                  <a:lnTo>
                    <a:pt x="361950" y="161925"/>
                  </a:lnTo>
                  <a:lnTo>
                    <a:pt x="438150" y="114300"/>
                  </a:lnTo>
                  <a:lnTo>
                    <a:pt x="504825" y="57150"/>
                  </a:lnTo>
                  <a:lnTo>
                    <a:pt x="561975" y="0"/>
                  </a:lnTo>
                  <a:lnTo>
                    <a:pt x="590550" y="19050"/>
                  </a:lnTo>
                  <a:lnTo>
                    <a:pt x="571500" y="57150"/>
                  </a:lnTo>
                  <a:lnTo>
                    <a:pt x="542925" y="66675"/>
                  </a:lnTo>
                  <a:lnTo>
                    <a:pt x="542925" y="85725"/>
                  </a:lnTo>
                  <a:lnTo>
                    <a:pt x="504825" y="104775"/>
                  </a:lnTo>
                  <a:lnTo>
                    <a:pt x="514350" y="123825"/>
                  </a:lnTo>
                  <a:lnTo>
                    <a:pt x="514350" y="228600"/>
                  </a:lnTo>
                  <a:lnTo>
                    <a:pt x="466725" y="257175"/>
                  </a:lnTo>
                  <a:lnTo>
                    <a:pt x="428625" y="266700"/>
                  </a:lnTo>
                  <a:lnTo>
                    <a:pt x="409575" y="247650"/>
                  </a:lnTo>
                  <a:lnTo>
                    <a:pt x="400050" y="219075"/>
                  </a:lnTo>
                  <a:lnTo>
                    <a:pt x="371475" y="200025"/>
                  </a:lnTo>
                  <a:lnTo>
                    <a:pt x="333375" y="219075"/>
                  </a:lnTo>
                  <a:lnTo>
                    <a:pt x="304800" y="228600"/>
                  </a:lnTo>
                  <a:lnTo>
                    <a:pt x="247650" y="266700"/>
                  </a:lnTo>
                  <a:lnTo>
                    <a:pt x="228600" y="247650"/>
                  </a:lnTo>
                  <a:lnTo>
                    <a:pt x="200025" y="257175"/>
                  </a:lnTo>
                  <a:lnTo>
                    <a:pt x="161925" y="247650"/>
                  </a:lnTo>
                  <a:lnTo>
                    <a:pt x="161925" y="266700"/>
                  </a:lnTo>
                  <a:lnTo>
                    <a:pt x="66675" y="2571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3" name="MG Tychowo"/>
            <p:cNvSpPr/>
            <p:nvPr/>
          </p:nvSpPr>
          <p:spPr>
            <a:xfrm>
              <a:off x="3035300" y="1470025"/>
              <a:ext cx="571501" cy="581026"/>
            </a:xfrm>
            <a:custGeom>
              <a:avLst/>
              <a:gdLst/>
              <a:ahLst/>
              <a:cxnLst/>
              <a:rect l="0" t="0" r="0" b="0"/>
              <a:pathLst>
                <a:path w="571501" h="581026">
                  <a:moveTo>
                    <a:pt x="542925" y="314325"/>
                  </a:moveTo>
                  <a:lnTo>
                    <a:pt x="542925" y="333375"/>
                  </a:lnTo>
                  <a:lnTo>
                    <a:pt x="523875" y="352425"/>
                  </a:lnTo>
                  <a:lnTo>
                    <a:pt x="495300" y="323850"/>
                  </a:lnTo>
                  <a:lnTo>
                    <a:pt x="457200" y="323850"/>
                  </a:lnTo>
                  <a:lnTo>
                    <a:pt x="438150" y="295275"/>
                  </a:lnTo>
                  <a:lnTo>
                    <a:pt x="400050" y="323850"/>
                  </a:lnTo>
                  <a:lnTo>
                    <a:pt x="390525" y="400050"/>
                  </a:lnTo>
                  <a:lnTo>
                    <a:pt x="361950" y="419100"/>
                  </a:lnTo>
                  <a:lnTo>
                    <a:pt x="342900" y="390525"/>
                  </a:lnTo>
                  <a:lnTo>
                    <a:pt x="333375" y="419100"/>
                  </a:lnTo>
                  <a:lnTo>
                    <a:pt x="295275" y="400050"/>
                  </a:lnTo>
                  <a:lnTo>
                    <a:pt x="295275" y="466725"/>
                  </a:lnTo>
                  <a:lnTo>
                    <a:pt x="209550" y="504825"/>
                  </a:lnTo>
                  <a:lnTo>
                    <a:pt x="200025" y="542925"/>
                  </a:lnTo>
                  <a:lnTo>
                    <a:pt x="171450" y="581025"/>
                  </a:lnTo>
                  <a:lnTo>
                    <a:pt x="142875" y="581025"/>
                  </a:lnTo>
                  <a:lnTo>
                    <a:pt x="123825" y="533400"/>
                  </a:lnTo>
                  <a:lnTo>
                    <a:pt x="152400" y="504825"/>
                  </a:lnTo>
                  <a:lnTo>
                    <a:pt x="123825" y="466725"/>
                  </a:lnTo>
                  <a:lnTo>
                    <a:pt x="133350" y="400050"/>
                  </a:lnTo>
                  <a:lnTo>
                    <a:pt x="9525" y="342900"/>
                  </a:lnTo>
                  <a:lnTo>
                    <a:pt x="0" y="314325"/>
                  </a:lnTo>
                  <a:lnTo>
                    <a:pt x="19050" y="285750"/>
                  </a:lnTo>
                  <a:lnTo>
                    <a:pt x="85725" y="266700"/>
                  </a:lnTo>
                  <a:lnTo>
                    <a:pt x="85725" y="247650"/>
                  </a:lnTo>
                  <a:lnTo>
                    <a:pt x="28575" y="228600"/>
                  </a:lnTo>
                  <a:lnTo>
                    <a:pt x="38100" y="161925"/>
                  </a:lnTo>
                  <a:lnTo>
                    <a:pt x="76200" y="114300"/>
                  </a:lnTo>
                  <a:lnTo>
                    <a:pt x="95250" y="123825"/>
                  </a:lnTo>
                  <a:lnTo>
                    <a:pt x="114300" y="104775"/>
                  </a:lnTo>
                  <a:lnTo>
                    <a:pt x="142875" y="104775"/>
                  </a:lnTo>
                  <a:lnTo>
                    <a:pt x="133350" y="76200"/>
                  </a:lnTo>
                  <a:lnTo>
                    <a:pt x="152400" y="76200"/>
                  </a:lnTo>
                  <a:lnTo>
                    <a:pt x="152400" y="47625"/>
                  </a:lnTo>
                  <a:lnTo>
                    <a:pt x="180975" y="47625"/>
                  </a:lnTo>
                  <a:lnTo>
                    <a:pt x="161925" y="28575"/>
                  </a:lnTo>
                  <a:lnTo>
                    <a:pt x="180975" y="0"/>
                  </a:lnTo>
                  <a:lnTo>
                    <a:pt x="257175" y="66675"/>
                  </a:lnTo>
                  <a:lnTo>
                    <a:pt x="314325" y="47625"/>
                  </a:lnTo>
                  <a:lnTo>
                    <a:pt x="361950" y="57150"/>
                  </a:lnTo>
                  <a:lnTo>
                    <a:pt x="390525" y="57150"/>
                  </a:lnTo>
                  <a:lnTo>
                    <a:pt x="409575" y="76200"/>
                  </a:lnTo>
                  <a:lnTo>
                    <a:pt x="381000" y="123825"/>
                  </a:lnTo>
                  <a:lnTo>
                    <a:pt x="400050" y="152400"/>
                  </a:lnTo>
                  <a:lnTo>
                    <a:pt x="419100" y="161925"/>
                  </a:lnTo>
                  <a:lnTo>
                    <a:pt x="419100" y="133350"/>
                  </a:lnTo>
                  <a:lnTo>
                    <a:pt x="457200" y="114300"/>
                  </a:lnTo>
                  <a:lnTo>
                    <a:pt x="438150" y="152400"/>
                  </a:lnTo>
                  <a:lnTo>
                    <a:pt x="447675" y="171450"/>
                  </a:lnTo>
                  <a:lnTo>
                    <a:pt x="476250" y="171450"/>
                  </a:lnTo>
                  <a:lnTo>
                    <a:pt x="495300" y="152400"/>
                  </a:lnTo>
                  <a:lnTo>
                    <a:pt x="523875" y="161925"/>
                  </a:lnTo>
                  <a:lnTo>
                    <a:pt x="533400" y="190500"/>
                  </a:lnTo>
                  <a:lnTo>
                    <a:pt x="571500" y="209550"/>
                  </a:lnTo>
                  <a:lnTo>
                    <a:pt x="552450" y="228600"/>
                  </a:lnTo>
                  <a:lnTo>
                    <a:pt x="561975" y="257175"/>
                  </a:lnTo>
                  <a:lnTo>
                    <a:pt x="542925" y="276225"/>
                  </a:lnTo>
                  <a:lnTo>
                    <a:pt x="561975" y="2952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4" name="Gmina Białogard"/>
            <p:cNvSpPr/>
            <p:nvPr/>
          </p:nvSpPr>
          <p:spPr>
            <a:xfrm>
              <a:off x="2616200" y="1298575"/>
              <a:ext cx="600076" cy="590551"/>
            </a:xfrm>
            <a:custGeom>
              <a:avLst/>
              <a:gdLst/>
              <a:ahLst/>
              <a:cxnLst/>
              <a:rect l="0" t="0" r="0" b="0"/>
              <a:pathLst>
                <a:path w="600076" h="590551">
                  <a:moveTo>
                    <a:pt x="419100" y="485775"/>
                  </a:moveTo>
                  <a:lnTo>
                    <a:pt x="428625" y="514350"/>
                  </a:lnTo>
                  <a:lnTo>
                    <a:pt x="428625" y="590550"/>
                  </a:lnTo>
                  <a:lnTo>
                    <a:pt x="409575" y="561975"/>
                  </a:lnTo>
                  <a:lnTo>
                    <a:pt x="390525" y="571500"/>
                  </a:lnTo>
                  <a:lnTo>
                    <a:pt x="352425" y="495300"/>
                  </a:lnTo>
                  <a:lnTo>
                    <a:pt x="323850" y="495300"/>
                  </a:lnTo>
                  <a:lnTo>
                    <a:pt x="314325" y="476250"/>
                  </a:lnTo>
                  <a:lnTo>
                    <a:pt x="228600" y="485775"/>
                  </a:lnTo>
                  <a:lnTo>
                    <a:pt x="228600" y="466725"/>
                  </a:lnTo>
                  <a:lnTo>
                    <a:pt x="209550" y="447675"/>
                  </a:lnTo>
                  <a:lnTo>
                    <a:pt x="171450" y="485775"/>
                  </a:lnTo>
                  <a:lnTo>
                    <a:pt x="152400" y="466725"/>
                  </a:lnTo>
                  <a:lnTo>
                    <a:pt x="142875" y="504825"/>
                  </a:lnTo>
                  <a:lnTo>
                    <a:pt x="161925" y="552450"/>
                  </a:lnTo>
                  <a:lnTo>
                    <a:pt x="133350" y="514350"/>
                  </a:lnTo>
                  <a:lnTo>
                    <a:pt x="95250" y="523875"/>
                  </a:lnTo>
                  <a:lnTo>
                    <a:pt x="85725" y="495300"/>
                  </a:lnTo>
                  <a:lnTo>
                    <a:pt x="66675" y="523875"/>
                  </a:lnTo>
                  <a:lnTo>
                    <a:pt x="47625" y="523875"/>
                  </a:lnTo>
                  <a:lnTo>
                    <a:pt x="28575" y="495300"/>
                  </a:lnTo>
                  <a:lnTo>
                    <a:pt x="85725" y="457200"/>
                  </a:lnTo>
                  <a:lnTo>
                    <a:pt x="66675" y="428625"/>
                  </a:lnTo>
                  <a:lnTo>
                    <a:pt x="38100" y="428625"/>
                  </a:lnTo>
                  <a:lnTo>
                    <a:pt x="0" y="438150"/>
                  </a:lnTo>
                  <a:lnTo>
                    <a:pt x="19050" y="381000"/>
                  </a:lnTo>
                  <a:lnTo>
                    <a:pt x="95250" y="323850"/>
                  </a:lnTo>
                  <a:lnTo>
                    <a:pt x="114300" y="333375"/>
                  </a:lnTo>
                  <a:lnTo>
                    <a:pt x="114300" y="257175"/>
                  </a:lnTo>
                  <a:lnTo>
                    <a:pt x="180975" y="190500"/>
                  </a:lnTo>
                  <a:lnTo>
                    <a:pt x="180975" y="161925"/>
                  </a:lnTo>
                  <a:lnTo>
                    <a:pt x="238125" y="142875"/>
                  </a:lnTo>
                  <a:lnTo>
                    <a:pt x="257175" y="114300"/>
                  </a:lnTo>
                  <a:lnTo>
                    <a:pt x="323850" y="76200"/>
                  </a:lnTo>
                  <a:lnTo>
                    <a:pt x="342900" y="95250"/>
                  </a:lnTo>
                  <a:lnTo>
                    <a:pt x="400050" y="57150"/>
                  </a:lnTo>
                  <a:lnTo>
                    <a:pt x="428625" y="0"/>
                  </a:lnTo>
                  <a:lnTo>
                    <a:pt x="447675" y="0"/>
                  </a:lnTo>
                  <a:lnTo>
                    <a:pt x="466725" y="57150"/>
                  </a:lnTo>
                  <a:lnTo>
                    <a:pt x="495300" y="85725"/>
                  </a:lnTo>
                  <a:lnTo>
                    <a:pt x="504825" y="123825"/>
                  </a:lnTo>
                  <a:lnTo>
                    <a:pt x="600075" y="171450"/>
                  </a:lnTo>
                  <a:lnTo>
                    <a:pt x="581025" y="200025"/>
                  </a:lnTo>
                  <a:lnTo>
                    <a:pt x="600075" y="219075"/>
                  </a:lnTo>
                  <a:lnTo>
                    <a:pt x="571500" y="219075"/>
                  </a:lnTo>
                  <a:lnTo>
                    <a:pt x="571500" y="247650"/>
                  </a:lnTo>
                  <a:lnTo>
                    <a:pt x="552450" y="247650"/>
                  </a:lnTo>
                  <a:lnTo>
                    <a:pt x="561975" y="276225"/>
                  </a:lnTo>
                  <a:lnTo>
                    <a:pt x="533400" y="276225"/>
                  </a:lnTo>
                  <a:lnTo>
                    <a:pt x="514350" y="295275"/>
                  </a:lnTo>
                  <a:lnTo>
                    <a:pt x="495300" y="285750"/>
                  </a:lnTo>
                  <a:lnTo>
                    <a:pt x="457200" y="333375"/>
                  </a:lnTo>
                  <a:lnTo>
                    <a:pt x="447675" y="400050"/>
                  </a:lnTo>
                  <a:lnTo>
                    <a:pt x="504825" y="419100"/>
                  </a:lnTo>
                  <a:lnTo>
                    <a:pt x="504825" y="438150"/>
                  </a:lnTo>
                  <a:lnTo>
                    <a:pt x="438150" y="4572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5" name="Miasto Białogard"/>
            <p:cNvSpPr/>
            <p:nvPr/>
          </p:nvSpPr>
          <p:spPr>
            <a:xfrm>
              <a:off x="2854325" y="1441450"/>
              <a:ext cx="152401" cy="200026"/>
            </a:xfrm>
            <a:custGeom>
              <a:avLst/>
              <a:gdLst/>
              <a:ahLst/>
              <a:cxnLst/>
              <a:rect l="0" t="0" r="0" b="0"/>
              <a:pathLst>
                <a:path w="152401" h="200026">
                  <a:moveTo>
                    <a:pt x="152400" y="190500"/>
                  </a:moveTo>
                  <a:lnTo>
                    <a:pt x="133350" y="200025"/>
                  </a:lnTo>
                  <a:lnTo>
                    <a:pt x="104775" y="180975"/>
                  </a:lnTo>
                  <a:lnTo>
                    <a:pt x="57150" y="180975"/>
                  </a:lnTo>
                  <a:lnTo>
                    <a:pt x="38100" y="133350"/>
                  </a:lnTo>
                  <a:lnTo>
                    <a:pt x="9525" y="133350"/>
                  </a:lnTo>
                  <a:lnTo>
                    <a:pt x="0" y="104775"/>
                  </a:lnTo>
                  <a:lnTo>
                    <a:pt x="28575" y="95250"/>
                  </a:lnTo>
                  <a:lnTo>
                    <a:pt x="38100" y="47625"/>
                  </a:lnTo>
                  <a:lnTo>
                    <a:pt x="66675" y="57150"/>
                  </a:lnTo>
                  <a:lnTo>
                    <a:pt x="66675" y="19050"/>
                  </a:lnTo>
                  <a:lnTo>
                    <a:pt x="76200" y="0"/>
                  </a:lnTo>
                  <a:lnTo>
                    <a:pt x="85725" y="19050"/>
                  </a:lnTo>
                  <a:lnTo>
                    <a:pt x="85725" y="76200"/>
                  </a:lnTo>
                  <a:lnTo>
                    <a:pt x="123825" y="952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6" name="MG Karlino"/>
            <p:cNvSpPr/>
            <p:nvPr/>
          </p:nvSpPr>
          <p:spPr>
            <a:xfrm>
              <a:off x="2559050" y="1231900"/>
              <a:ext cx="314326" cy="457201"/>
            </a:xfrm>
            <a:custGeom>
              <a:avLst/>
              <a:gdLst/>
              <a:ahLst/>
              <a:cxnLst/>
              <a:rect l="0" t="0" r="0" b="0"/>
              <a:pathLst>
                <a:path w="314326" h="457201">
                  <a:moveTo>
                    <a:pt x="152400" y="390525"/>
                  </a:moveTo>
                  <a:lnTo>
                    <a:pt x="76200" y="447675"/>
                  </a:lnTo>
                  <a:lnTo>
                    <a:pt x="38100" y="457200"/>
                  </a:lnTo>
                  <a:lnTo>
                    <a:pt x="0" y="438150"/>
                  </a:lnTo>
                  <a:lnTo>
                    <a:pt x="0" y="409575"/>
                  </a:lnTo>
                  <a:lnTo>
                    <a:pt x="28575" y="400050"/>
                  </a:lnTo>
                  <a:lnTo>
                    <a:pt x="9525" y="352425"/>
                  </a:lnTo>
                  <a:lnTo>
                    <a:pt x="19050" y="323850"/>
                  </a:lnTo>
                  <a:lnTo>
                    <a:pt x="38100" y="333375"/>
                  </a:lnTo>
                  <a:lnTo>
                    <a:pt x="57150" y="314325"/>
                  </a:lnTo>
                  <a:lnTo>
                    <a:pt x="19050" y="276225"/>
                  </a:lnTo>
                  <a:lnTo>
                    <a:pt x="28575" y="238125"/>
                  </a:lnTo>
                  <a:lnTo>
                    <a:pt x="9525" y="190500"/>
                  </a:lnTo>
                  <a:lnTo>
                    <a:pt x="28575" y="171450"/>
                  </a:lnTo>
                  <a:lnTo>
                    <a:pt x="66675" y="190500"/>
                  </a:lnTo>
                  <a:lnTo>
                    <a:pt x="104775" y="180975"/>
                  </a:lnTo>
                  <a:lnTo>
                    <a:pt x="85725" y="152400"/>
                  </a:lnTo>
                  <a:lnTo>
                    <a:pt x="123825" y="161925"/>
                  </a:lnTo>
                  <a:lnTo>
                    <a:pt x="133350" y="133350"/>
                  </a:lnTo>
                  <a:lnTo>
                    <a:pt x="152400" y="152400"/>
                  </a:lnTo>
                  <a:lnTo>
                    <a:pt x="152400" y="104775"/>
                  </a:lnTo>
                  <a:lnTo>
                    <a:pt x="200025" y="66675"/>
                  </a:lnTo>
                  <a:lnTo>
                    <a:pt x="200025" y="0"/>
                  </a:lnTo>
                  <a:lnTo>
                    <a:pt x="276225" y="9525"/>
                  </a:lnTo>
                  <a:lnTo>
                    <a:pt x="266700" y="57150"/>
                  </a:lnTo>
                  <a:lnTo>
                    <a:pt x="285750" y="85725"/>
                  </a:lnTo>
                  <a:lnTo>
                    <a:pt x="257175" y="114300"/>
                  </a:lnTo>
                  <a:lnTo>
                    <a:pt x="257175" y="142875"/>
                  </a:lnTo>
                  <a:lnTo>
                    <a:pt x="285750" y="161925"/>
                  </a:lnTo>
                  <a:lnTo>
                    <a:pt x="304800" y="152400"/>
                  </a:lnTo>
                  <a:lnTo>
                    <a:pt x="314325" y="180975"/>
                  </a:lnTo>
                  <a:lnTo>
                    <a:pt x="295275" y="209550"/>
                  </a:lnTo>
                  <a:lnTo>
                    <a:pt x="238125" y="228600"/>
                  </a:lnTo>
                  <a:lnTo>
                    <a:pt x="238125" y="257175"/>
                  </a:lnTo>
                  <a:lnTo>
                    <a:pt x="171450" y="323850"/>
                  </a:lnTo>
                  <a:lnTo>
                    <a:pt x="171450" y="4000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7" name="MG Gościno"/>
            <p:cNvSpPr/>
            <p:nvPr/>
          </p:nvSpPr>
          <p:spPr>
            <a:xfrm>
              <a:off x="2349500" y="1308100"/>
              <a:ext cx="266701" cy="390526"/>
            </a:xfrm>
            <a:custGeom>
              <a:avLst/>
              <a:gdLst/>
              <a:ahLst/>
              <a:cxnLst/>
              <a:rect l="0" t="0" r="0" b="0"/>
              <a:pathLst>
                <a:path w="266701" h="390526">
                  <a:moveTo>
                    <a:pt x="209550" y="333375"/>
                  </a:moveTo>
                  <a:lnTo>
                    <a:pt x="209550" y="361950"/>
                  </a:lnTo>
                  <a:lnTo>
                    <a:pt x="180975" y="390525"/>
                  </a:lnTo>
                  <a:lnTo>
                    <a:pt x="152400" y="352425"/>
                  </a:lnTo>
                  <a:lnTo>
                    <a:pt x="142875" y="371475"/>
                  </a:lnTo>
                  <a:lnTo>
                    <a:pt x="104775" y="342900"/>
                  </a:lnTo>
                  <a:lnTo>
                    <a:pt x="76200" y="333375"/>
                  </a:lnTo>
                  <a:lnTo>
                    <a:pt x="76200" y="276225"/>
                  </a:lnTo>
                  <a:lnTo>
                    <a:pt x="19050" y="180975"/>
                  </a:lnTo>
                  <a:lnTo>
                    <a:pt x="28575" y="133350"/>
                  </a:lnTo>
                  <a:lnTo>
                    <a:pt x="0" y="114300"/>
                  </a:lnTo>
                  <a:lnTo>
                    <a:pt x="9525" y="47625"/>
                  </a:lnTo>
                  <a:lnTo>
                    <a:pt x="28575" y="38100"/>
                  </a:lnTo>
                  <a:lnTo>
                    <a:pt x="19050" y="19050"/>
                  </a:lnTo>
                  <a:lnTo>
                    <a:pt x="57150" y="0"/>
                  </a:lnTo>
                  <a:lnTo>
                    <a:pt x="85725" y="19050"/>
                  </a:lnTo>
                  <a:lnTo>
                    <a:pt x="104775" y="66675"/>
                  </a:lnTo>
                  <a:lnTo>
                    <a:pt x="238125" y="95250"/>
                  </a:lnTo>
                  <a:lnTo>
                    <a:pt x="219075" y="114300"/>
                  </a:lnTo>
                  <a:lnTo>
                    <a:pt x="238125" y="161925"/>
                  </a:lnTo>
                  <a:lnTo>
                    <a:pt x="228600" y="200025"/>
                  </a:lnTo>
                  <a:lnTo>
                    <a:pt x="266700" y="238125"/>
                  </a:lnTo>
                  <a:lnTo>
                    <a:pt x="247650" y="257175"/>
                  </a:lnTo>
                  <a:lnTo>
                    <a:pt x="228600" y="247650"/>
                  </a:lnTo>
                  <a:lnTo>
                    <a:pt x="219075" y="276225"/>
                  </a:lnTo>
                  <a:lnTo>
                    <a:pt x="238125" y="3238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8" name="G. Rymań"/>
            <p:cNvSpPr/>
            <p:nvPr/>
          </p:nvSpPr>
          <p:spPr>
            <a:xfrm>
              <a:off x="2130425" y="1508125"/>
              <a:ext cx="323851" cy="361951"/>
            </a:xfrm>
            <a:custGeom>
              <a:avLst/>
              <a:gdLst/>
              <a:ahLst/>
              <a:cxnLst/>
              <a:rect l="0" t="0" r="0" b="0"/>
              <a:pathLst>
                <a:path w="323851" h="361951">
                  <a:moveTo>
                    <a:pt x="295275" y="133350"/>
                  </a:moveTo>
                  <a:lnTo>
                    <a:pt x="323850" y="142875"/>
                  </a:lnTo>
                  <a:lnTo>
                    <a:pt x="314325" y="209550"/>
                  </a:lnTo>
                  <a:lnTo>
                    <a:pt x="266700" y="209550"/>
                  </a:lnTo>
                  <a:lnTo>
                    <a:pt x="200025" y="295275"/>
                  </a:lnTo>
                  <a:lnTo>
                    <a:pt x="228600" y="342900"/>
                  </a:lnTo>
                  <a:lnTo>
                    <a:pt x="209550" y="361950"/>
                  </a:lnTo>
                  <a:lnTo>
                    <a:pt x="171450" y="333375"/>
                  </a:lnTo>
                  <a:lnTo>
                    <a:pt x="152400" y="361950"/>
                  </a:lnTo>
                  <a:lnTo>
                    <a:pt x="133350" y="342900"/>
                  </a:lnTo>
                  <a:lnTo>
                    <a:pt x="123825" y="361950"/>
                  </a:lnTo>
                  <a:lnTo>
                    <a:pt x="85725" y="342900"/>
                  </a:lnTo>
                  <a:lnTo>
                    <a:pt x="104775" y="304800"/>
                  </a:lnTo>
                  <a:lnTo>
                    <a:pt x="38100" y="314325"/>
                  </a:lnTo>
                  <a:lnTo>
                    <a:pt x="57150" y="285750"/>
                  </a:lnTo>
                  <a:lnTo>
                    <a:pt x="28575" y="257175"/>
                  </a:lnTo>
                  <a:lnTo>
                    <a:pt x="66675" y="247650"/>
                  </a:lnTo>
                  <a:lnTo>
                    <a:pt x="47625" y="228600"/>
                  </a:lnTo>
                  <a:lnTo>
                    <a:pt x="76200" y="219075"/>
                  </a:lnTo>
                  <a:lnTo>
                    <a:pt x="76200" y="190500"/>
                  </a:lnTo>
                  <a:lnTo>
                    <a:pt x="38100" y="180975"/>
                  </a:lnTo>
                  <a:lnTo>
                    <a:pt x="38100" y="161925"/>
                  </a:lnTo>
                  <a:lnTo>
                    <a:pt x="9525" y="161925"/>
                  </a:lnTo>
                  <a:lnTo>
                    <a:pt x="0" y="57150"/>
                  </a:lnTo>
                  <a:lnTo>
                    <a:pt x="9525" y="28575"/>
                  </a:lnTo>
                  <a:lnTo>
                    <a:pt x="0" y="0"/>
                  </a:lnTo>
                  <a:lnTo>
                    <a:pt x="28575" y="0"/>
                  </a:lnTo>
                  <a:lnTo>
                    <a:pt x="47625" y="28575"/>
                  </a:lnTo>
                  <a:lnTo>
                    <a:pt x="66675" y="19050"/>
                  </a:lnTo>
                  <a:lnTo>
                    <a:pt x="66675" y="47625"/>
                  </a:lnTo>
                  <a:lnTo>
                    <a:pt x="95250" y="28575"/>
                  </a:lnTo>
                  <a:lnTo>
                    <a:pt x="104775" y="47625"/>
                  </a:lnTo>
                  <a:lnTo>
                    <a:pt x="123825" y="38100"/>
                  </a:lnTo>
                  <a:lnTo>
                    <a:pt x="142875" y="76200"/>
                  </a:lnTo>
                  <a:lnTo>
                    <a:pt x="161925" y="57150"/>
                  </a:lnTo>
                  <a:lnTo>
                    <a:pt x="171450" y="19050"/>
                  </a:lnTo>
                  <a:lnTo>
                    <a:pt x="200025" y="38100"/>
                  </a:lnTo>
                  <a:lnTo>
                    <a:pt x="209550" y="952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29" name="G. Siemyśl"/>
            <p:cNvSpPr/>
            <p:nvPr/>
          </p:nvSpPr>
          <p:spPr>
            <a:xfrm>
              <a:off x="2149475" y="1317625"/>
              <a:ext cx="276226" cy="323851"/>
            </a:xfrm>
            <a:custGeom>
              <a:avLst/>
              <a:gdLst/>
              <a:ahLst/>
              <a:cxnLst/>
              <a:rect l="0" t="0" r="0" b="0"/>
              <a:pathLst>
                <a:path w="276226" h="323851">
                  <a:moveTo>
                    <a:pt x="28575" y="219075"/>
                  </a:moveTo>
                  <a:lnTo>
                    <a:pt x="9525" y="190500"/>
                  </a:lnTo>
                  <a:lnTo>
                    <a:pt x="0" y="152400"/>
                  </a:lnTo>
                  <a:lnTo>
                    <a:pt x="38100" y="133350"/>
                  </a:lnTo>
                  <a:lnTo>
                    <a:pt x="38100" y="104775"/>
                  </a:lnTo>
                  <a:lnTo>
                    <a:pt x="9525" y="76200"/>
                  </a:lnTo>
                  <a:lnTo>
                    <a:pt x="95250" y="66675"/>
                  </a:lnTo>
                  <a:lnTo>
                    <a:pt x="95250" y="28575"/>
                  </a:lnTo>
                  <a:lnTo>
                    <a:pt x="133350" y="9525"/>
                  </a:lnTo>
                  <a:lnTo>
                    <a:pt x="142875" y="28575"/>
                  </a:lnTo>
                  <a:lnTo>
                    <a:pt x="171450" y="0"/>
                  </a:lnTo>
                  <a:lnTo>
                    <a:pt x="219075" y="9525"/>
                  </a:lnTo>
                  <a:lnTo>
                    <a:pt x="228600" y="28575"/>
                  </a:lnTo>
                  <a:lnTo>
                    <a:pt x="209550" y="38100"/>
                  </a:lnTo>
                  <a:lnTo>
                    <a:pt x="200025" y="104775"/>
                  </a:lnTo>
                  <a:lnTo>
                    <a:pt x="228600" y="123825"/>
                  </a:lnTo>
                  <a:lnTo>
                    <a:pt x="219075" y="171450"/>
                  </a:lnTo>
                  <a:lnTo>
                    <a:pt x="276225" y="266700"/>
                  </a:lnTo>
                  <a:lnTo>
                    <a:pt x="276225" y="323850"/>
                  </a:lnTo>
                  <a:lnTo>
                    <a:pt x="190500" y="285750"/>
                  </a:lnTo>
                  <a:lnTo>
                    <a:pt x="180975" y="228600"/>
                  </a:lnTo>
                  <a:lnTo>
                    <a:pt x="152400" y="209550"/>
                  </a:lnTo>
                  <a:lnTo>
                    <a:pt x="142875" y="247650"/>
                  </a:lnTo>
                  <a:lnTo>
                    <a:pt x="123825" y="266700"/>
                  </a:lnTo>
                  <a:lnTo>
                    <a:pt x="104775" y="228600"/>
                  </a:lnTo>
                  <a:lnTo>
                    <a:pt x="85725" y="238125"/>
                  </a:lnTo>
                  <a:lnTo>
                    <a:pt x="76200" y="219075"/>
                  </a:lnTo>
                  <a:lnTo>
                    <a:pt x="47625" y="238125"/>
                  </a:lnTo>
                  <a:lnTo>
                    <a:pt x="47625" y="2095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0" name="G. Dygowo"/>
            <p:cNvSpPr/>
            <p:nvPr/>
          </p:nvSpPr>
          <p:spPr>
            <a:xfrm>
              <a:off x="2406650" y="1155700"/>
              <a:ext cx="352426" cy="266701"/>
            </a:xfrm>
            <a:custGeom>
              <a:avLst/>
              <a:gdLst/>
              <a:ahLst/>
              <a:cxnLst/>
              <a:rect l="0" t="0" r="0" b="0"/>
              <a:pathLst>
                <a:path w="352426" h="266701">
                  <a:moveTo>
                    <a:pt x="28575" y="171450"/>
                  </a:moveTo>
                  <a:lnTo>
                    <a:pt x="0" y="152400"/>
                  </a:lnTo>
                  <a:lnTo>
                    <a:pt x="28575" y="114300"/>
                  </a:lnTo>
                  <a:lnTo>
                    <a:pt x="9525" y="76200"/>
                  </a:lnTo>
                  <a:lnTo>
                    <a:pt x="76200" y="47625"/>
                  </a:lnTo>
                  <a:lnTo>
                    <a:pt x="57150" y="38100"/>
                  </a:lnTo>
                  <a:lnTo>
                    <a:pt x="57150" y="9525"/>
                  </a:lnTo>
                  <a:lnTo>
                    <a:pt x="114300" y="38100"/>
                  </a:lnTo>
                  <a:lnTo>
                    <a:pt x="161925" y="0"/>
                  </a:lnTo>
                  <a:lnTo>
                    <a:pt x="171450" y="28575"/>
                  </a:lnTo>
                  <a:lnTo>
                    <a:pt x="190500" y="38100"/>
                  </a:lnTo>
                  <a:lnTo>
                    <a:pt x="219075" y="28575"/>
                  </a:lnTo>
                  <a:lnTo>
                    <a:pt x="295275" y="76200"/>
                  </a:lnTo>
                  <a:lnTo>
                    <a:pt x="314325" y="57150"/>
                  </a:lnTo>
                  <a:lnTo>
                    <a:pt x="352425" y="76200"/>
                  </a:lnTo>
                  <a:lnTo>
                    <a:pt x="352425" y="142875"/>
                  </a:lnTo>
                  <a:lnTo>
                    <a:pt x="304800" y="180975"/>
                  </a:lnTo>
                  <a:lnTo>
                    <a:pt x="304800" y="228600"/>
                  </a:lnTo>
                  <a:lnTo>
                    <a:pt x="285750" y="209550"/>
                  </a:lnTo>
                  <a:lnTo>
                    <a:pt x="276225" y="238125"/>
                  </a:lnTo>
                  <a:lnTo>
                    <a:pt x="238125" y="228600"/>
                  </a:lnTo>
                  <a:lnTo>
                    <a:pt x="257175" y="257175"/>
                  </a:lnTo>
                  <a:lnTo>
                    <a:pt x="219075" y="266700"/>
                  </a:lnTo>
                  <a:lnTo>
                    <a:pt x="180975" y="247650"/>
                  </a:lnTo>
                  <a:lnTo>
                    <a:pt x="47625" y="2190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1" name="G. Ustronie Morskie"/>
            <p:cNvSpPr/>
            <p:nvPr/>
          </p:nvSpPr>
          <p:spPr>
            <a:xfrm>
              <a:off x="2435225" y="1031875"/>
              <a:ext cx="285751" cy="200026"/>
            </a:xfrm>
            <a:custGeom>
              <a:avLst/>
              <a:gdLst/>
              <a:ahLst/>
              <a:cxnLst/>
              <a:rect l="0" t="0" r="0" b="0"/>
              <a:pathLst>
                <a:path w="285751" h="200026">
                  <a:moveTo>
                    <a:pt x="85725" y="161925"/>
                  </a:moveTo>
                  <a:lnTo>
                    <a:pt x="28575" y="133350"/>
                  </a:lnTo>
                  <a:lnTo>
                    <a:pt x="0" y="104775"/>
                  </a:lnTo>
                  <a:lnTo>
                    <a:pt x="57150" y="95250"/>
                  </a:lnTo>
                  <a:lnTo>
                    <a:pt x="57150" y="57150"/>
                  </a:lnTo>
                  <a:lnTo>
                    <a:pt x="219075" y="0"/>
                  </a:lnTo>
                  <a:lnTo>
                    <a:pt x="247650" y="28575"/>
                  </a:lnTo>
                  <a:lnTo>
                    <a:pt x="228600" y="47625"/>
                  </a:lnTo>
                  <a:lnTo>
                    <a:pt x="247650" y="66675"/>
                  </a:lnTo>
                  <a:lnTo>
                    <a:pt x="228600" y="95250"/>
                  </a:lnTo>
                  <a:lnTo>
                    <a:pt x="285750" y="180975"/>
                  </a:lnTo>
                  <a:lnTo>
                    <a:pt x="266700" y="200025"/>
                  </a:lnTo>
                  <a:lnTo>
                    <a:pt x="190500" y="152400"/>
                  </a:lnTo>
                  <a:lnTo>
                    <a:pt x="161925" y="161925"/>
                  </a:lnTo>
                  <a:lnTo>
                    <a:pt x="142875" y="152400"/>
                  </a:lnTo>
                  <a:lnTo>
                    <a:pt x="133350" y="1238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2" name="Miasto Kołobrzeg"/>
            <p:cNvSpPr/>
            <p:nvPr/>
          </p:nvSpPr>
          <p:spPr>
            <a:xfrm>
              <a:off x="2273300" y="1089025"/>
              <a:ext cx="219076" cy="123826"/>
            </a:xfrm>
            <a:custGeom>
              <a:avLst/>
              <a:gdLst/>
              <a:ahLst/>
              <a:cxnLst/>
              <a:rect l="0" t="0" r="0" b="0"/>
              <a:pathLst>
                <a:path w="219076" h="123826">
                  <a:moveTo>
                    <a:pt x="219075" y="38100"/>
                  </a:moveTo>
                  <a:lnTo>
                    <a:pt x="161925" y="47625"/>
                  </a:lnTo>
                  <a:lnTo>
                    <a:pt x="142875" y="57150"/>
                  </a:lnTo>
                  <a:lnTo>
                    <a:pt x="161925" y="85725"/>
                  </a:lnTo>
                  <a:lnTo>
                    <a:pt x="133350" y="76200"/>
                  </a:lnTo>
                  <a:lnTo>
                    <a:pt x="133350" y="95250"/>
                  </a:lnTo>
                  <a:lnTo>
                    <a:pt x="95250" y="85725"/>
                  </a:lnTo>
                  <a:lnTo>
                    <a:pt x="85725" y="123825"/>
                  </a:lnTo>
                  <a:lnTo>
                    <a:pt x="57150" y="114300"/>
                  </a:lnTo>
                  <a:lnTo>
                    <a:pt x="19050" y="123825"/>
                  </a:lnTo>
                  <a:lnTo>
                    <a:pt x="0" y="66675"/>
                  </a:lnTo>
                  <a:lnTo>
                    <a:pt x="47625" y="28575"/>
                  </a:lnTo>
                  <a:lnTo>
                    <a:pt x="104775" y="28575"/>
                  </a:lnTo>
                  <a:lnTo>
                    <a:pt x="219075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3" name="Gmina Kołobrzeg"/>
            <p:cNvSpPr/>
            <p:nvPr/>
          </p:nvSpPr>
          <p:spPr>
            <a:xfrm>
              <a:off x="2025650" y="1136650"/>
              <a:ext cx="457201" cy="266701"/>
            </a:xfrm>
            <a:custGeom>
              <a:avLst/>
              <a:gdLst/>
              <a:ahLst/>
              <a:cxnLst/>
              <a:rect l="0" t="0" r="0" b="0"/>
              <a:pathLst>
                <a:path w="457201" h="266701">
                  <a:moveTo>
                    <a:pt x="219075" y="247650"/>
                  </a:moveTo>
                  <a:lnTo>
                    <a:pt x="133350" y="257175"/>
                  </a:lnTo>
                  <a:lnTo>
                    <a:pt x="85725" y="238125"/>
                  </a:lnTo>
                  <a:lnTo>
                    <a:pt x="28575" y="266700"/>
                  </a:lnTo>
                  <a:lnTo>
                    <a:pt x="28575" y="247650"/>
                  </a:lnTo>
                  <a:lnTo>
                    <a:pt x="0" y="257175"/>
                  </a:lnTo>
                  <a:lnTo>
                    <a:pt x="9525" y="228600"/>
                  </a:lnTo>
                  <a:lnTo>
                    <a:pt x="57150" y="200025"/>
                  </a:lnTo>
                  <a:lnTo>
                    <a:pt x="9525" y="152400"/>
                  </a:lnTo>
                  <a:lnTo>
                    <a:pt x="66675" y="57150"/>
                  </a:lnTo>
                  <a:lnTo>
                    <a:pt x="133350" y="38100"/>
                  </a:lnTo>
                  <a:lnTo>
                    <a:pt x="200025" y="38100"/>
                  </a:lnTo>
                  <a:lnTo>
                    <a:pt x="247650" y="19050"/>
                  </a:lnTo>
                  <a:lnTo>
                    <a:pt x="266700" y="76200"/>
                  </a:lnTo>
                  <a:lnTo>
                    <a:pt x="304800" y="66675"/>
                  </a:lnTo>
                  <a:lnTo>
                    <a:pt x="333375" y="76200"/>
                  </a:lnTo>
                  <a:lnTo>
                    <a:pt x="342900" y="38100"/>
                  </a:lnTo>
                  <a:lnTo>
                    <a:pt x="381000" y="47625"/>
                  </a:lnTo>
                  <a:lnTo>
                    <a:pt x="381000" y="28575"/>
                  </a:lnTo>
                  <a:lnTo>
                    <a:pt x="409575" y="38100"/>
                  </a:lnTo>
                  <a:lnTo>
                    <a:pt x="390525" y="9525"/>
                  </a:lnTo>
                  <a:lnTo>
                    <a:pt x="409575" y="0"/>
                  </a:lnTo>
                  <a:lnTo>
                    <a:pt x="438150" y="28575"/>
                  </a:lnTo>
                  <a:lnTo>
                    <a:pt x="438150" y="57150"/>
                  </a:lnTo>
                  <a:lnTo>
                    <a:pt x="457200" y="66675"/>
                  </a:lnTo>
                  <a:lnTo>
                    <a:pt x="390525" y="95250"/>
                  </a:lnTo>
                  <a:lnTo>
                    <a:pt x="409575" y="133350"/>
                  </a:lnTo>
                  <a:lnTo>
                    <a:pt x="381000" y="171450"/>
                  </a:lnTo>
                  <a:lnTo>
                    <a:pt x="342900" y="190500"/>
                  </a:lnTo>
                  <a:lnTo>
                    <a:pt x="295275" y="180975"/>
                  </a:lnTo>
                  <a:lnTo>
                    <a:pt x="266700" y="209550"/>
                  </a:lnTo>
                  <a:lnTo>
                    <a:pt x="257175" y="190500"/>
                  </a:lnTo>
                  <a:lnTo>
                    <a:pt x="219075" y="2095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4" name="MG Trzebiatów"/>
            <p:cNvSpPr/>
            <p:nvPr/>
          </p:nvSpPr>
          <p:spPr>
            <a:xfrm>
              <a:off x="1739900" y="1193800"/>
              <a:ext cx="447676" cy="428626"/>
            </a:xfrm>
            <a:custGeom>
              <a:avLst/>
              <a:gdLst/>
              <a:ahLst/>
              <a:cxnLst/>
              <a:rect l="0" t="0" r="0" b="0"/>
              <a:pathLst>
                <a:path w="447676" h="428626">
                  <a:moveTo>
                    <a:pt x="419100" y="314325"/>
                  </a:moveTo>
                  <a:lnTo>
                    <a:pt x="390525" y="314325"/>
                  </a:lnTo>
                  <a:lnTo>
                    <a:pt x="371475" y="314325"/>
                  </a:lnTo>
                  <a:lnTo>
                    <a:pt x="342900" y="295275"/>
                  </a:lnTo>
                  <a:lnTo>
                    <a:pt x="333375" y="323850"/>
                  </a:lnTo>
                  <a:lnTo>
                    <a:pt x="285750" y="333375"/>
                  </a:lnTo>
                  <a:lnTo>
                    <a:pt x="266700" y="361950"/>
                  </a:lnTo>
                  <a:lnTo>
                    <a:pt x="200025" y="361950"/>
                  </a:lnTo>
                  <a:lnTo>
                    <a:pt x="190500" y="381000"/>
                  </a:lnTo>
                  <a:lnTo>
                    <a:pt x="200025" y="409575"/>
                  </a:lnTo>
                  <a:lnTo>
                    <a:pt x="171450" y="428625"/>
                  </a:lnTo>
                  <a:lnTo>
                    <a:pt x="152400" y="409575"/>
                  </a:lnTo>
                  <a:lnTo>
                    <a:pt x="133350" y="419100"/>
                  </a:lnTo>
                  <a:lnTo>
                    <a:pt x="104775" y="371475"/>
                  </a:lnTo>
                  <a:lnTo>
                    <a:pt x="85725" y="342900"/>
                  </a:lnTo>
                  <a:lnTo>
                    <a:pt x="66675" y="342900"/>
                  </a:lnTo>
                  <a:lnTo>
                    <a:pt x="38100" y="323850"/>
                  </a:lnTo>
                  <a:lnTo>
                    <a:pt x="28575" y="266700"/>
                  </a:lnTo>
                  <a:lnTo>
                    <a:pt x="9525" y="266700"/>
                  </a:lnTo>
                  <a:lnTo>
                    <a:pt x="9525" y="238125"/>
                  </a:lnTo>
                  <a:lnTo>
                    <a:pt x="0" y="209550"/>
                  </a:lnTo>
                  <a:lnTo>
                    <a:pt x="9525" y="161925"/>
                  </a:lnTo>
                  <a:lnTo>
                    <a:pt x="28575" y="171450"/>
                  </a:lnTo>
                  <a:lnTo>
                    <a:pt x="47625" y="161925"/>
                  </a:lnTo>
                  <a:lnTo>
                    <a:pt x="66675" y="171450"/>
                  </a:lnTo>
                  <a:lnTo>
                    <a:pt x="66675" y="152400"/>
                  </a:lnTo>
                  <a:lnTo>
                    <a:pt x="85725" y="142875"/>
                  </a:lnTo>
                  <a:lnTo>
                    <a:pt x="66675" y="123825"/>
                  </a:lnTo>
                  <a:lnTo>
                    <a:pt x="66675" y="85725"/>
                  </a:lnTo>
                  <a:lnTo>
                    <a:pt x="142875" y="57150"/>
                  </a:lnTo>
                  <a:lnTo>
                    <a:pt x="200025" y="28575"/>
                  </a:lnTo>
                  <a:lnTo>
                    <a:pt x="352425" y="0"/>
                  </a:lnTo>
                  <a:lnTo>
                    <a:pt x="295275" y="95250"/>
                  </a:lnTo>
                  <a:lnTo>
                    <a:pt x="342900" y="142875"/>
                  </a:lnTo>
                  <a:lnTo>
                    <a:pt x="295275" y="171450"/>
                  </a:lnTo>
                  <a:lnTo>
                    <a:pt x="285750" y="200025"/>
                  </a:lnTo>
                  <a:lnTo>
                    <a:pt x="314325" y="190500"/>
                  </a:lnTo>
                  <a:lnTo>
                    <a:pt x="314325" y="209550"/>
                  </a:lnTo>
                  <a:lnTo>
                    <a:pt x="371475" y="180975"/>
                  </a:lnTo>
                  <a:lnTo>
                    <a:pt x="419100" y="200025"/>
                  </a:lnTo>
                  <a:lnTo>
                    <a:pt x="447675" y="228600"/>
                  </a:lnTo>
                  <a:lnTo>
                    <a:pt x="447675" y="257175"/>
                  </a:lnTo>
                  <a:lnTo>
                    <a:pt x="409575" y="2762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5" name="G. Rewal"/>
            <p:cNvSpPr/>
            <p:nvPr/>
          </p:nvSpPr>
          <p:spPr>
            <a:xfrm>
              <a:off x="1377950" y="1279525"/>
              <a:ext cx="447676" cy="219076"/>
            </a:xfrm>
            <a:custGeom>
              <a:avLst/>
              <a:gdLst/>
              <a:ahLst/>
              <a:cxnLst/>
              <a:rect l="0" t="0" r="0" b="0"/>
              <a:pathLst>
                <a:path w="447676" h="219076">
                  <a:moveTo>
                    <a:pt x="390525" y="85725"/>
                  </a:moveTo>
                  <a:lnTo>
                    <a:pt x="371475" y="76200"/>
                  </a:lnTo>
                  <a:lnTo>
                    <a:pt x="352425" y="76200"/>
                  </a:lnTo>
                  <a:lnTo>
                    <a:pt x="295275" y="104775"/>
                  </a:lnTo>
                  <a:lnTo>
                    <a:pt x="276225" y="133350"/>
                  </a:lnTo>
                  <a:lnTo>
                    <a:pt x="257175" y="123825"/>
                  </a:lnTo>
                  <a:lnTo>
                    <a:pt x="247650" y="142875"/>
                  </a:lnTo>
                  <a:lnTo>
                    <a:pt x="228600" y="123825"/>
                  </a:lnTo>
                  <a:lnTo>
                    <a:pt x="219075" y="152400"/>
                  </a:lnTo>
                  <a:lnTo>
                    <a:pt x="190500" y="133350"/>
                  </a:lnTo>
                  <a:lnTo>
                    <a:pt x="180975" y="152400"/>
                  </a:lnTo>
                  <a:lnTo>
                    <a:pt x="161925" y="161925"/>
                  </a:lnTo>
                  <a:lnTo>
                    <a:pt x="171450" y="180975"/>
                  </a:lnTo>
                  <a:lnTo>
                    <a:pt x="142875" y="180975"/>
                  </a:lnTo>
                  <a:lnTo>
                    <a:pt x="133350" y="152400"/>
                  </a:lnTo>
                  <a:lnTo>
                    <a:pt x="95250" y="171450"/>
                  </a:lnTo>
                  <a:lnTo>
                    <a:pt x="104775" y="200025"/>
                  </a:lnTo>
                  <a:lnTo>
                    <a:pt x="85725" y="219075"/>
                  </a:lnTo>
                  <a:lnTo>
                    <a:pt x="57150" y="219075"/>
                  </a:lnTo>
                  <a:lnTo>
                    <a:pt x="47625" y="200025"/>
                  </a:lnTo>
                  <a:lnTo>
                    <a:pt x="19050" y="200025"/>
                  </a:lnTo>
                  <a:lnTo>
                    <a:pt x="0" y="161925"/>
                  </a:lnTo>
                  <a:lnTo>
                    <a:pt x="142875" y="104775"/>
                  </a:lnTo>
                  <a:lnTo>
                    <a:pt x="219075" y="66675"/>
                  </a:lnTo>
                  <a:lnTo>
                    <a:pt x="428625" y="0"/>
                  </a:lnTo>
                  <a:lnTo>
                    <a:pt x="428625" y="38100"/>
                  </a:lnTo>
                  <a:lnTo>
                    <a:pt x="447675" y="57150"/>
                  </a:lnTo>
                  <a:lnTo>
                    <a:pt x="428625" y="66675"/>
                  </a:lnTo>
                  <a:lnTo>
                    <a:pt x="428625" y="85725"/>
                  </a:lnTo>
                  <a:lnTo>
                    <a:pt x="409575" y="762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6" name="G. Karnice"/>
            <p:cNvSpPr/>
            <p:nvPr/>
          </p:nvSpPr>
          <p:spPr>
            <a:xfrm>
              <a:off x="1473200" y="1355725"/>
              <a:ext cx="371476" cy="323851"/>
            </a:xfrm>
            <a:custGeom>
              <a:avLst/>
              <a:gdLst/>
              <a:ahLst/>
              <a:cxnLst/>
              <a:rect l="0" t="0" r="0" b="0"/>
              <a:pathLst>
                <a:path w="371476" h="323851">
                  <a:moveTo>
                    <a:pt x="352425" y="180975"/>
                  </a:moveTo>
                  <a:lnTo>
                    <a:pt x="371475" y="209550"/>
                  </a:lnTo>
                  <a:lnTo>
                    <a:pt x="342900" y="228600"/>
                  </a:lnTo>
                  <a:lnTo>
                    <a:pt x="323850" y="276225"/>
                  </a:lnTo>
                  <a:lnTo>
                    <a:pt x="304800" y="257175"/>
                  </a:lnTo>
                  <a:lnTo>
                    <a:pt x="266700" y="247650"/>
                  </a:lnTo>
                  <a:lnTo>
                    <a:pt x="238125" y="247650"/>
                  </a:lnTo>
                  <a:lnTo>
                    <a:pt x="209550" y="276225"/>
                  </a:lnTo>
                  <a:lnTo>
                    <a:pt x="219075" y="323850"/>
                  </a:lnTo>
                  <a:lnTo>
                    <a:pt x="190500" y="304800"/>
                  </a:lnTo>
                  <a:lnTo>
                    <a:pt x="152400" y="314325"/>
                  </a:lnTo>
                  <a:lnTo>
                    <a:pt x="114300" y="295275"/>
                  </a:lnTo>
                  <a:lnTo>
                    <a:pt x="76200" y="228600"/>
                  </a:lnTo>
                  <a:lnTo>
                    <a:pt x="47625" y="228600"/>
                  </a:lnTo>
                  <a:lnTo>
                    <a:pt x="9525" y="200025"/>
                  </a:lnTo>
                  <a:lnTo>
                    <a:pt x="38100" y="161925"/>
                  </a:lnTo>
                  <a:lnTo>
                    <a:pt x="9525" y="123825"/>
                  </a:lnTo>
                  <a:lnTo>
                    <a:pt x="0" y="95250"/>
                  </a:lnTo>
                  <a:lnTo>
                    <a:pt x="38100" y="76200"/>
                  </a:lnTo>
                  <a:lnTo>
                    <a:pt x="47625" y="104775"/>
                  </a:lnTo>
                  <a:lnTo>
                    <a:pt x="76200" y="104775"/>
                  </a:lnTo>
                  <a:lnTo>
                    <a:pt x="66675" y="85725"/>
                  </a:lnTo>
                  <a:lnTo>
                    <a:pt x="85725" y="76200"/>
                  </a:lnTo>
                  <a:lnTo>
                    <a:pt x="95250" y="57150"/>
                  </a:lnTo>
                  <a:lnTo>
                    <a:pt x="123825" y="76200"/>
                  </a:lnTo>
                  <a:lnTo>
                    <a:pt x="133350" y="47625"/>
                  </a:lnTo>
                  <a:lnTo>
                    <a:pt x="152400" y="66675"/>
                  </a:lnTo>
                  <a:lnTo>
                    <a:pt x="161925" y="47625"/>
                  </a:lnTo>
                  <a:lnTo>
                    <a:pt x="180975" y="57150"/>
                  </a:lnTo>
                  <a:lnTo>
                    <a:pt x="190500" y="28575"/>
                  </a:lnTo>
                  <a:lnTo>
                    <a:pt x="257175" y="0"/>
                  </a:lnTo>
                  <a:lnTo>
                    <a:pt x="276225" y="0"/>
                  </a:lnTo>
                  <a:lnTo>
                    <a:pt x="266700" y="47625"/>
                  </a:lnTo>
                  <a:lnTo>
                    <a:pt x="276225" y="76200"/>
                  </a:lnTo>
                  <a:lnTo>
                    <a:pt x="276225" y="104775"/>
                  </a:lnTo>
                  <a:lnTo>
                    <a:pt x="295275" y="104775"/>
                  </a:lnTo>
                  <a:lnTo>
                    <a:pt x="304800" y="161925"/>
                  </a:lnTo>
                  <a:lnTo>
                    <a:pt x="333375" y="18097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7" name="G. Brojce"/>
            <p:cNvSpPr/>
            <p:nvPr/>
          </p:nvSpPr>
          <p:spPr>
            <a:xfrm>
              <a:off x="1911350" y="1489075"/>
              <a:ext cx="295276" cy="304801"/>
            </a:xfrm>
            <a:custGeom>
              <a:avLst/>
              <a:gdLst/>
              <a:ahLst/>
              <a:cxnLst/>
              <a:rect l="0" t="0" r="0" b="0"/>
              <a:pathLst>
                <a:path w="295276" h="304801">
                  <a:moveTo>
                    <a:pt x="285750" y="266700"/>
                  </a:moveTo>
                  <a:lnTo>
                    <a:pt x="247650" y="276225"/>
                  </a:lnTo>
                  <a:lnTo>
                    <a:pt x="209550" y="295275"/>
                  </a:lnTo>
                  <a:lnTo>
                    <a:pt x="171450" y="228600"/>
                  </a:lnTo>
                  <a:lnTo>
                    <a:pt x="152400" y="238125"/>
                  </a:lnTo>
                  <a:lnTo>
                    <a:pt x="142875" y="304800"/>
                  </a:lnTo>
                  <a:lnTo>
                    <a:pt x="57150" y="304800"/>
                  </a:lnTo>
                  <a:lnTo>
                    <a:pt x="0" y="238125"/>
                  </a:lnTo>
                  <a:lnTo>
                    <a:pt x="9525" y="209550"/>
                  </a:lnTo>
                  <a:lnTo>
                    <a:pt x="28575" y="219075"/>
                  </a:lnTo>
                  <a:lnTo>
                    <a:pt x="38100" y="190500"/>
                  </a:lnTo>
                  <a:lnTo>
                    <a:pt x="9525" y="161925"/>
                  </a:lnTo>
                  <a:lnTo>
                    <a:pt x="28575" y="114300"/>
                  </a:lnTo>
                  <a:lnTo>
                    <a:pt x="19050" y="85725"/>
                  </a:lnTo>
                  <a:lnTo>
                    <a:pt x="28575" y="66675"/>
                  </a:lnTo>
                  <a:lnTo>
                    <a:pt x="95250" y="66675"/>
                  </a:lnTo>
                  <a:lnTo>
                    <a:pt x="114300" y="38100"/>
                  </a:lnTo>
                  <a:lnTo>
                    <a:pt x="161925" y="28575"/>
                  </a:lnTo>
                  <a:lnTo>
                    <a:pt x="171450" y="0"/>
                  </a:lnTo>
                  <a:lnTo>
                    <a:pt x="200025" y="19050"/>
                  </a:lnTo>
                  <a:lnTo>
                    <a:pt x="219075" y="19050"/>
                  </a:lnTo>
                  <a:lnTo>
                    <a:pt x="228600" y="47625"/>
                  </a:lnTo>
                  <a:lnTo>
                    <a:pt x="219075" y="76200"/>
                  </a:lnTo>
                  <a:lnTo>
                    <a:pt x="228600" y="180975"/>
                  </a:lnTo>
                  <a:lnTo>
                    <a:pt x="257175" y="180975"/>
                  </a:lnTo>
                  <a:lnTo>
                    <a:pt x="257175" y="200025"/>
                  </a:lnTo>
                  <a:lnTo>
                    <a:pt x="295275" y="209550"/>
                  </a:lnTo>
                  <a:lnTo>
                    <a:pt x="295275" y="238125"/>
                  </a:lnTo>
                  <a:lnTo>
                    <a:pt x="266700" y="24765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8" name="MG Płoty"/>
            <p:cNvSpPr/>
            <p:nvPr/>
          </p:nvSpPr>
          <p:spPr>
            <a:xfrm>
              <a:off x="1663700" y="1717675"/>
              <a:ext cx="590551" cy="523876"/>
            </a:xfrm>
            <a:custGeom>
              <a:avLst/>
              <a:gdLst/>
              <a:ahLst/>
              <a:cxnLst/>
              <a:rect l="0" t="0" r="0" b="0"/>
              <a:pathLst>
                <a:path w="590551" h="523876">
                  <a:moveTo>
                    <a:pt x="552450" y="133350"/>
                  </a:moveTo>
                  <a:lnTo>
                    <a:pt x="590550" y="152400"/>
                  </a:lnTo>
                  <a:lnTo>
                    <a:pt x="523875" y="171450"/>
                  </a:lnTo>
                  <a:lnTo>
                    <a:pt x="542925" y="200025"/>
                  </a:lnTo>
                  <a:lnTo>
                    <a:pt x="504825" y="238125"/>
                  </a:lnTo>
                  <a:lnTo>
                    <a:pt x="438150" y="190500"/>
                  </a:lnTo>
                  <a:lnTo>
                    <a:pt x="438150" y="228600"/>
                  </a:lnTo>
                  <a:lnTo>
                    <a:pt x="400050" y="228600"/>
                  </a:lnTo>
                  <a:lnTo>
                    <a:pt x="381000" y="276225"/>
                  </a:lnTo>
                  <a:lnTo>
                    <a:pt x="381000" y="295275"/>
                  </a:lnTo>
                  <a:lnTo>
                    <a:pt x="342900" y="314325"/>
                  </a:lnTo>
                  <a:lnTo>
                    <a:pt x="342900" y="342900"/>
                  </a:lnTo>
                  <a:lnTo>
                    <a:pt x="400050" y="352425"/>
                  </a:lnTo>
                  <a:lnTo>
                    <a:pt x="381000" y="400050"/>
                  </a:lnTo>
                  <a:lnTo>
                    <a:pt x="342900" y="400050"/>
                  </a:lnTo>
                  <a:lnTo>
                    <a:pt x="333375" y="447675"/>
                  </a:lnTo>
                  <a:lnTo>
                    <a:pt x="304800" y="466725"/>
                  </a:lnTo>
                  <a:lnTo>
                    <a:pt x="285750" y="476250"/>
                  </a:lnTo>
                  <a:lnTo>
                    <a:pt x="266700" y="466725"/>
                  </a:lnTo>
                  <a:lnTo>
                    <a:pt x="257175" y="495300"/>
                  </a:lnTo>
                  <a:lnTo>
                    <a:pt x="238125" y="495300"/>
                  </a:lnTo>
                  <a:lnTo>
                    <a:pt x="228600" y="514350"/>
                  </a:lnTo>
                  <a:lnTo>
                    <a:pt x="200025" y="504825"/>
                  </a:lnTo>
                  <a:lnTo>
                    <a:pt x="200025" y="523875"/>
                  </a:lnTo>
                  <a:lnTo>
                    <a:pt x="161925" y="485775"/>
                  </a:lnTo>
                  <a:lnTo>
                    <a:pt x="133350" y="485775"/>
                  </a:lnTo>
                  <a:lnTo>
                    <a:pt x="142875" y="457200"/>
                  </a:lnTo>
                  <a:lnTo>
                    <a:pt x="133350" y="438150"/>
                  </a:lnTo>
                  <a:lnTo>
                    <a:pt x="104775" y="428625"/>
                  </a:lnTo>
                  <a:lnTo>
                    <a:pt x="85725" y="371475"/>
                  </a:lnTo>
                  <a:lnTo>
                    <a:pt x="19050" y="371475"/>
                  </a:lnTo>
                  <a:lnTo>
                    <a:pt x="0" y="342900"/>
                  </a:lnTo>
                  <a:lnTo>
                    <a:pt x="19050" y="333375"/>
                  </a:lnTo>
                  <a:lnTo>
                    <a:pt x="19050" y="304800"/>
                  </a:lnTo>
                  <a:lnTo>
                    <a:pt x="0" y="304800"/>
                  </a:lnTo>
                  <a:lnTo>
                    <a:pt x="19050" y="285750"/>
                  </a:lnTo>
                  <a:lnTo>
                    <a:pt x="0" y="276225"/>
                  </a:lnTo>
                  <a:lnTo>
                    <a:pt x="57150" y="238125"/>
                  </a:lnTo>
                  <a:lnTo>
                    <a:pt x="123825" y="238125"/>
                  </a:lnTo>
                  <a:lnTo>
                    <a:pt x="152400" y="285750"/>
                  </a:lnTo>
                  <a:lnTo>
                    <a:pt x="171450" y="266700"/>
                  </a:lnTo>
                  <a:lnTo>
                    <a:pt x="190500" y="285750"/>
                  </a:lnTo>
                  <a:lnTo>
                    <a:pt x="209550" y="266700"/>
                  </a:lnTo>
                  <a:lnTo>
                    <a:pt x="247650" y="276225"/>
                  </a:lnTo>
                  <a:lnTo>
                    <a:pt x="266700" y="266700"/>
                  </a:lnTo>
                  <a:lnTo>
                    <a:pt x="257175" y="228600"/>
                  </a:lnTo>
                  <a:lnTo>
                    <a:pt x="219075" y="200025"/>
                  </a:lnTo>
                  <a:lnTo>
                    <a:pt x="266700" y="190500"/>
                  </a:lnTo>
                  <a:lnTo>
                    <a:pt x="266700" y="133350"/>
                  </a:lnTo>
                  <a:lnTo>
                    <a:pt x="285750" y="142875"/>
                  </a:lnTo>
                  <a:lnTo>
                    <a:pt x="304800" y="123825"/>
                  </a:lnTo>
                  <a:lnTo>
                    <a:pt x="304800" y="76200"/>
                  </a:lnTo>
                  <a:lnTo>
                    <a:pt x="390525" y="76200"/>
                  </a:lnTo>
                  <a:lnTo>
                    <a:pt x="400050" y="9525"/>
                  </a:lnTo>
                  <a:lnTo>
                    <a:pt x="419100" y="0"/>
                  </a:lnTo>
                  <a:lnTo>
                    <a:pt x="457200" y="66675"/>
                  </a:lnTo>
                  <a:lnTo>
                    <a:pt x="495300" y="47625"/>
                  </a:lnTo>
                  <a:lnTo>
                    <a:pt x="523875" y="76200"/>
                  </a:lnTo>
                  <a:lnTo>
                    <a:pt x="504825" y="104775"/>
                  </a:lnTo>
                  <a:lnTo>
                    <a:pt x="571500" y="9525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39" name="MG Gryfice"/>
            <p:cNvSpPr/>
            <p:nvPr/>
          </p:nvSpPr>
          <p:spPr>
            <a:xfrm>
              <a:off x="1568450" y="1565275"/>
              <a:ext cx="400051" cy="466726"/>
            </a:xfrm>
            <a:custGeom>
              <a:avLst/>
              <a:gdLst/>
              <a:ahLst/>
              <a:cxnLst/>
              <a:rect l="0" t="0" r="0" b="0"/>
              <a:pathLst>
                <a:path w="400051" h="466726">
                  <a:moveTo>
                    <a:pt x="114300" y="438150"/>
                  </a:moveTo>
                  <a:lnTo>
                    <a:pt x="95250" y="457200"/>
                  </a:lnTo>
                  <a:lnTo>
                    <a:pt x="66675" y="466725"/>
                  </a:lnTo>
                  <a:lnTo>
                    <a:pt x="38100" y="457200"/>
                  </a:lnTo>
                  <a:lnTo>
                    <a:pt x="38100" y="438150"/>
                  </a:lnTo>
                  <a:lnTo>
                    <a:pt x="66675" y="438150"/>
                  </a:lnTo>
                  <a:lnTo>
                    <a:pt x="28575" y="381000"/>
                  </a:lnTo>
                  <a:lnTo>
                    <a:pt x="47625" y="342900"/>
                  </a:lnTo>
                  <a:lnTo>
                    <a:pt x="28575" y="304800"/>
                  </a:lnTo>
                  <a:lnTo>
                    <a:pt x="28575" y="276225"/>
                  </a:lnTo>
                  <a:lnTo>
                    <a:pt x="57150" y="266700"/>
                  </a:lnTo>
                  <a:lnTo>
                    <a:pt x="0" y="228600"/>
                  </a:lnTo>
                  <a:lnTo>
                    <a:pt x="0" y="200025"/>
                  </a:lnTo>
                  <a:lnTo>
                    <a:pt x="38100" y="190500"/>
                  </a:lnTo>
                  <a:lnTo>
                    <a:pt x="57150" y="180975"/>
                  </a:lnTo>
                  <a:lnTo>
                    <a:pt x="85725" y="171450"/>
                  </a:lnTo>
                  <a:lnTo>
                    <a:pt x="47625" y="152400"/>
                  </a:lnTo>
                  <a:lnTo>
                    <a:pt x="57150" y="104775"/>
                  </a:lnTo>
                  <a:lnTo>
                    <a:pt x="95250" y="95250"/>
                  </a:lnTo>
                  <a:lnTo>
                    <a:pt x="123825" y="114300"/>
                  </a:lnTo>
                  <a:lnTo>
                    <a:pt x="114300" y="66675"/>
                  </a:lnTo>
                  <a:lnTo>
                    <a:pt x="142875" y="38100"/>
                  </a:lnTo>
                  <a:lnTo>
                    <a:pt x="171450" y="38100"/>
                  </a:lnTo>
                  <a:lnTo>
                    <a:pt x="209550" y="47625"/>
                  </a:lnTo>
                  <a:lnTo>
                    <a:pt x="228600" y="66675"/>
                  </a:lnTo>
                  <a:lnTo>
                    <a:pt x="247650" y="19050"/>
                  </a:lnTo>
                  <a:lnTo>
                    <a:pt x="276225" y="0"/>
                  </a:lnTo>
                  <a:lnTo>
                    <a:pt x="304800" y="47625"/>
                  </a:lnTo>
                  <a:lnTo>
                    <a:pt x="323850" y="38100"/>
                  </a:lnTo>
                  <a:lnTo>
                    <a:pt x="342900" y="57150"/>
                  </a:lnTo>
                  <a:lnTo>
                    <a:pt x="371475" y="38100"/>
                  </a:lnTo>
                  <a:lnTo>
                    <a:pt x="352425" y="85725"/>
                  </a:lnTo>
                  <a:lnTo>
                    <a:pt x="381000" y="114300"/>
                  </a:lnTo>
                  <a:lnTo>
                    <a:pt x="371475" y="142875"/>
                  </a:lnTo>
                  <a:lnTo>
                    <a:pt x="352425" y="133350"/>
                  </a:lnTo>
                  <a:lnTo>
                    <a:pt x="342900" y="161925"/>
                  </a:lnTo>
                  <a:lnTo>
                    <a:pt x="400050" y="228600"/>
                  </a:lnTo>
                  <a:lnTo>
                    <a:pt x="400050" y="276225"/>
                  </a:lnTo>
                  <a:lnTo>
                    <a:pt x="381000" y="295275"/>
                  </a:lnTo>
                  <a:lnTo>
                    <a:pt x="361950" y="285750"/>
                  </a:lnTo>
                  <a:lnTo>
                    <a:pt x="361950" y="342900"/>
                  </a:lnTo>
                  <a:lnTo>
                    <a:pt x="314325" y="352425"/>
                  </a:lnTo>
                  <a:lnTo>
                    <a:pt x="352425" y="381000"/>
                  </a:lnTo>
                  <a:lnTo>
                    <a:pt x="361950" y="419100"/>
                  </a:lnTo>
                  <a:lnTo>
                    <a:pt x="342900" y="428625"/>
                  </a:lnTo>
                  <a:lnTo>
                    <a:pt x="304800" y="419100"/>
                  </a:lnTo>
                  <a:lnTo>
                    <a:pt x="285750" y="438150"/>
                  </a:lnTo>
                  <a:lnTo>
                    <a:pt x="266700" y="419100"/>
                  </a:lnTo>
                  <a:lnTo>
                    <a:pt x="247650" y="438150"/>
                  </a:lnTo>
                  <a:lnTo>
                    <a:pt x="219075" y="390525"/>
                  </a:lnTo>
                  <a:lnTo>
                    <a:pt x="152400" y="390525"/>
                  </a:lnTo>
                  <a:lnTo>
                    <a:pt x="95250" y="428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40" name="G. Świerzno"/>
            <p:cNvSpPr/>
            <p:nvPr/>
          </p:nvSpPr>
          <p:spPr>
            <a:xfrm>
              <a:off x="1330325" y="1479550"/>
              <a:ext cx="323851" cy="371476"/>
            </a:xfrm>
            <a:custGeom>
              <a:avLst/>
              <a:gdLst/>
              <a:ahLst/>
              <a:cxnLst/>
              <a:rect l="0" t="0" r="0" b="0"/>
              <a:pathLst>
                <a:path w="323851" h="371476">
                  <a:moveTo>
                    <a:pt x="238125" y="285750"/>
                  </a:moveTo>
                  <a:lnTo>
                    <a:pt x="238125" y="314325"/>
                  </a:lnTo>
                  <a:lnTo>
                    <a:pt x="200025" y="323850"/>
                  </a:lnTo>
                  <a:lnTo>
                    <a:pt x="171450" y="352425"/>
                  </a:lnTo>
                  <a:lnTo>
                    <a:pt x="161925" y="323850"/>
                  </a:lnTo>
                  <a:lnTo>
                    <a:pt x="152400" y="342900"/>
                  </a:lnTo>
                  <a:lnTo>
                    <a:pt x="123825" y="371475"/>
                  </a:lnTo>
                  <a:lnTo>
                    <a:pt x="104775" y="361950"/>
                  </a:lnTo>
                  <a:lnTo>
                    <a:pt x="123825" y="342900"/>
                  </a:lnTo>
                  <a:lnTo>
                    <a:pt x="104775" y="333375"/>
                  </a:lnTo>
                  <a:lnTo>
                    <a:pt x="104775" y="314325"/>
                  </a:lnTo>
                  <a:lnTo>
                    <a:pt x="95250" y="295275"/>
                  </a:lnTo>
                  <a:lnTo>
                    <a:pt x="76200" y="304800"/>
                  </a:lnTo>
                  <a:lnTo>
                    <a:pt x="57150" y="285750"/>
                  </a:lnTo>
                  <a:lnTo>
                    <a:pt x="28575" y="304800"/>
                  </a:lnTo>
                  <a:lnTo>
                    <a:pt x="0" y="276225"/>
                  </a:lnTo>
                  <a:lnTo>
                    <a:pt x="0" y="247650"/>
                  </a:lnTo>
                  <a:lnTo>
                    <a:pt x="47625" y="219075"/>
                  </a:lnTo>
                  <a:lnTo>
                    <a:pt x="47625" y="200025"/>
                  </a:lnTo>
                  <a:lnTo>
                    <a:pt x="9525" y="200025"/>
                  </a:lnTo>
                  <a:lnTo>
                    <a:pt x="9525" y="180975"/>
                  </a:lnTo>
                  <a:lnTo>
                    <a:pt x="47625" y="161925"/>
                  </a:lnTo>
                  <a:lnTo>
                    <a:pt x="47625" y="142875"/>
                  </a:lnTo>
                  <a:lnTo>
                    <a:pt x="76200" y="133350"/>
                  </a:lnTo>
                  <a:lnTo>
                    <a:pt x="66675" y="114300"/>
                  </a:lnTo>
                  <a:lnTo>
                    <a:pt x="38100" y="104775"/>
                  </a:lnTo>
                  <a:lnTo>
                    <a:pt x="19050" y="114300"/>
                  </a:lnTo>
                  <a:lnTo>
                    <a:pt x="0" y="95250"/>
                  </a:lnTo>
                  <a:lnTo>
                    <a:pt x="19050" y="85725"/>
                  </a:lnTo>
                  <a:lnTo>
                    <a:pt x="38100" y="76200"/>
                  </a:lnTo>
                  <a:lnTo>
                    <a:pt x="28575" y="38100"/>
                  </a:lnTo>
                  <a:lnTo>
                    <a:pt x="66675" y="0"/>
                  </a:lnTo>
                  <a:lnTo>
                    <a:pt x="95250" y="0"/>
                  </a:lnTo>
                  <a:lnTo>
                    <a:pt x="104775" y="19050"/>
                  </a:lnTo>
                  <a:lnTo>
                    <a:pt x="133350" y="19050"/>
                  </a:lnTo>
                  <a:lnTo>
                    <a:pt x="152400" y="0"/>
                  </a:lnTo>
                  <a:lnTo>
                    <a:pt x="180975" y="38100"/>
                  </a:lnTo>
                  <a:lnTo>
                    <a:pt x="152400" y="76200"/>
                  </a:lnTo>
                  <a:lnTo>
                    <a:pt x="190500" y="104775"/>
                  </a:lnTo>
                  <a:lnTo>
                    <a:pt x="219075" y="104775"/>
                  </a:lnTo>
                  <a:lnTo>
                    <a:pt x="257175" y="171450"/>
                  </a:lnTo>
                  <a:lnTo>
                    <a:pt x="295275" y="190500"/>
                  </a:lnTo>
                  <a:lnTo>
                    <a:pt x="285750" y="238125"/>
                  </a:lnTo>
                  <a:lnTo>
                    <a:pt x="323850" y="257175"/>
                  </a:lnTo>
                  <a:lnTo>
                    <a:pt x="295275" y="266700"/>
                  </a:lnTo>
                  <a:lnTo>
                    <a:pt x="276225" y="2762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41" name="MG Golczewo"/>
            <p:cNvSpPr/>
            <p:nvPr/>
          </p:nvSpPr>
          <p:spPr>
            <a:xfrm>
              <a:off x="1216025" y="1793875"/>
              <a:ext cx="466726" cy="352426"/>
            </a:xfrm>
            <a:custGeom>
              <a:avLst/>
              <a:gdLst/>
              <a:ahLst/>
              <a:cxnLst/>
              <a:rect l="0" t="0" r="0" b="0"/>
              <a:pathLst>
                <a:path w="466726" h="352426">
                  <a:moveTo>
                    <a:pt x="466725" y="257175"/>
                  </a:moveTo>
                  <a:lnTo>
                    <a:pt x="447675" y="266700"/>
                  </a:lnTo>
                  <a:lnTo>
                    <a:pt x="428625" y="314325"/>
                  </a:lnTo>
                  <a:lnTo>
                    <a:pt x="323850" y="314325"/>
                  </a:lnTo>
                  <a:lnTo>
                    <a:pt x="276225" y="352425"/>
                  </a:lnTo>
                  <a:lnTo>
                    <a:pt x="247650" y="323850"/>
                  </a:lnTo>
                  <a:lnTo>
                    <a:pt x="238125" y="285750"/>
                  </a:lnTo>
                  <a:lnTo>
                    <a:pt x="209550" y="266700"/>
                  </a:lnTo>
                  <a:lnTo>
                    <a:pt x="200025" y="238125"/>
                  </a:lnTo>
                  <a:lnTo>
                    <a:pt x="171450" y="238125"/>
                  </a:lnTo>
                  <a:lnTo>
                    <a:pt x="161925" y="219075"/>
                  </a:lnTo>
                  <a:lnTo>
                    <a:pt x="142875" y="238125"/>
                  </a:lnTo>
                  <a:lnTo>
                    <a:pt x="123825" y="228600"/>
                  </a:lnTo>
                  <a:lnTo>
                    <a:pt x="104775" y="266700"/>
                  </a:lnTo>
                  <a:lnTo>
                    <a:pt x="66675" y="266700"/>
                  </a:lnTo>
                  <a:lnTo>
                    <a:pt x="38100" y="228600"/>
                  </a:lnTo>
                  <a:lnTo>
                    <a:pt x="38100" y="209550"/>
                  </a:lnTo>
                  <a:lnTo>
                    <a:pt x="9525" y="200025"/>
                  </a:lnTo>
                  <a:lnTo>
                    <a:pt x="19050" y="171450"/>
                  </a:lnTo>
                  <a:lnTo>
                    <a:pt x="9525" y="142875"/>
                  </a:lnTo>
                  <a:lnTo>
                    <a:pt x="28575" y="133350"/>
                  </a:lnTo>
                  <a:lnTo>
                    <a:pt x="0" y="114300"/>
                  </a:lnTo>
                  <a:lnTo>
                    <a:pt x="9525" y="85725"/>
                  </a:lnTo>
                  <a:lnTo>
                    <a:pt x="47625" y="114300"/>
                  </a:lnTo>
                  <a:lnTo>
                    <a:pt x="57150" y="95250"/>
                  </a:lnTo>
                  <a:lnTo>
                    <a:pt x="66675" y="114300"/>
                  </a:lnTo>
                  <a:lnTo>
                    <a:pt x="95250" y="114300"/>
                  </a:lnTo>
                  <a:lnTo>
                    <a:pt x="95250" y="95250"/>
                  </a:lnTo>
                  <a:lnTo>
                    <a:pt x="123825" y="114300"/>
                  </a:lnTo>
                  <a:lnTo>
                    <a:pt x="152400" y="114300"/>
                  </a:lnTo>
                  <a:lnTo>
                    <a:pt x="190500" y="76200"/>
                  </a:lnTo>
                  <a:lnTo>
                    <a:pt x="228600" y="76200"/>
                  </a:lnTo>
                  <a:lnTo>
                    <a:pt x="247650" y="66675"/>
                  </a:lnTo>
                  <a:lnTo>
                    <a:pt x="276225" y="66675"/>
                  </a:lnTo>
                  <a:lnTo>
                    <a:pt x="304800" y="47625"/>
                  </a:lnTo>
                  <a:lnTo>
                    <a:pt x="285750" y="38100"/>
                  </a:lnTo>
                  <a:lnTo>
                    <a:pt x="314325" y="9525"/>
                  </a:lnTo>
                  <a:lnTo>
                    <a:pt x="352425" y="0"/>
                  </a:lnTo>
                  <a:lnTo>
                    <a:pt x="409575" y="38100"/>
                  </a:lnTo>
                  <a:lnTo>
                    <a:pt x="381000" y="47625"/>
                  </a:lnTo>
                  <a:lnTo>
                    <a:pt x="381000" y="76200"/>
                  </a:lnTo>
                  <a:lnTo>
                    <a:pt x="400050" y="114300"/>
                  </a:lnTo>
                  <a:lnTo>
                    <a:pt x="381000" y="152400"/>
                  </a:lnTo>
                  <a:lnTo>
                    <a:pt x="419100" y="209550"/>
                  </a:lnTo>
                  <a:lnTo>
                    <a:pt x="390525" y="209550"/>
                  </a:lnTo>
                  <a:lnTo>
                    <a:pt x="390525" y="228600"/>
                  </a:lnTo>
                  <a:lnTo>
                    <a:pt x="419100" y="238125"/>
                  </a:lnTo>
                  <a:lnTo>
                    <a:pt x="447675" y="228600"/>
                  </a:lnTo>
                  <a:lnTo>
                    <a:pt x="466725" y="2286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grpSp>
          <p:nvGrpSpPr>
            <p:cNvPr id="42" name="MG Kamień P."/>
            <p:cNvGrpSpPr/>
            <p:nvPr/>
          </p:nvGrpSpPr>
          <p:grpSpPr>
            <a:xfrm>
              <a:off x="1063625" y="1479550"/>
              <a:ext cx="457201" cy="428626"/>
              <a:chOff x="1063625" y="1479550"/>
              <a:chExt cx="457201" cy="428626"/>
            </a:xfrm>
          </p:grpSpPr>
          <p:sp>
            <p:nvSpPr>
              <p:cNvPr id="197" name="Kamień Pomorski1"/>
              <p:cNvSpPr/>
              <p:nvPr/>
            </p:nvSpPr>
            <p:spPr>
              <a:xfrm>
                <a:off x="1063625" y="1479550"/>
                <a:ext cx="457201" cy="428626"/>
              </a:xfrm>
              <a:custGeom>
                <a:avLst/>
                <a:gdLst/>
                <a:ahLst/>
                <a:cxnLst/>
                <a:rect l="0" t="0" r="0" b="0"/>
                <a:pathLst>
                  <a:path w="457201" h="428626">
                    <a:moveTo>
                      <a:pt x="200025" y="428625"/>
                    </a:moveTo>
                    <a:lnTo>
                      <a:pt x="161925" y="400050"/>
                    </a:lnTo>
                    <a:lnTo>
                      <a:pt x="104775" y="352425"/>
                    </a:lnTo>
                    <a:lnTo>
                      <a:pt x="104775" y="323850"/>
                    </a:lnTo>
                    <a:lnTo>
                      <a:pt x="57150" y="304800"/>
                    </a:lnTo>
                    <a:lnTo>
                      <a:pt x="57150" y="333375"/>
                    </a:lnTo>
                    <a:lnTo>
                      <a:pt x="95250" y="333375"/>
                    </a:lnTo>
                    <a:lnTo>
                      <a:pt x="95250" y="352425"/>
                    </a:lnTo>
                    <a:lnTo>
                      <a:pt x="66675" y="361950"/>
                    </a:lnTo>
                    <a:lnTo>
                      <a:pt x="47625" y="342900"/>
                    </a:lnTo>
                    <a:lnTo>
                      <a:pt x="19050" y="381000"/>
                    </a:lnTo>
                    <a:lnTo>
                      <a:pt x="0" y="371475"/>
                    </a:lnTo>
                    <a:lnTo>
                      <a:pt x="0" y="333375"/>
                    </a:lnTo>
                    <a:lnTo>
                      <a:pt x="19050" y="323850"/>
                    </a:lnTo>
                    <a:lnTo>
                      <a:pt x="28575" y="295275"/>
                    </a:lnTo>
                    <a:lnTo>
                      <a:pt x="47625" y="295275"/>
                    </a:lnTo>
                    <a:lnTo>
                      <a:pt x="47625" y="276225"/>
                    </a:lnTo>
                    <a:lnTo>
                      <a:pt x="85725" y="247650"/>
                    </a:lnTo>
                    <a:lnTo>
                      <a:pt x="85725" y="228600"/>
                    </a:lnTo>
                    <a:lnTo>
                      <a:pt x="114300" y="247650"/>
                    </a:lnTo>
                    <a:lnTo>
                      <a:pt x="133350" y="285750"/>
                    </a:lnTo>
                    <a:lnTo>
                      <a:pt x="152400" y="219075"/>
                    </a:lnTo>
                    <a:lnTo>
                      <a:pt x="161925" y="161925"/>
                    </a:lnTo>
                    <a:lnTo>
                      <a:pt x="180975" y="152400"/>
                    </a:lnTo>
                    <a:lnTo>
                      <a:pt x="152400" y="133350"/>
                    </a:lnTo>
                    <a:lnTo>
                      <a:pt x="152400" y="104775"/>
                    </a:lnTo>
                    <a:lnTo>
                      <a:pt x="171450" y="76200"/>
                    </a:lnTo>
                    <a:lnTo>
                      <a:pt x="190500" y="76200"/>
                    </a:lnTo>
                    <a:lnTo>
                      <a:pt x="200025" y="38100"/>
                    </a:lnTo>
                    <a:lnTo>
                      <a:pt x="228600" y="19050"/>
                    </a:lnTo>
                    <a:lnTo>
                      <a:pt x="257175" y="19050"/>
                    </a:lnTo>
                    <a:lnTo>
                      <a:pt x="266700" y="0"/>
                    </a:lnTo>
                    <a:lnTo>
                      <a:pt x="266700" y="57150"/>
                    </a:lnTo>
                    <a:lnTo>
                      <a:pt x="295275" y="38100"/>
                    </a:lnTo>
                    <a:lnTo>
                      <a:pt x="304800" y="76200"/>
                    </a:lnTo>
                    <a:lnTo>
                      <a:pt x="266700" y="95250"/>
                    </a:lnTo>
                    <a:lnTo>
                      <a:pt x="285750" y="114300"/>
                    </a:lnTo>
                    <a:lnTo>
                      <a:pt x="304800" y="104775"/>
                    </a:lnTo>
                    <a:lnTo>
                      <a:pt x="333375" y="114300"/>
                    </a:lnTo>
                    <a:lnTo>
                      <a:pt x="342900" y="133350"/>
                    </a:lnTo>
                    <a:lnTo>
                      <a:pt x="314325" y="142875"/>
                    </a:lnTo>
                    <a:lnTo>
                      <a:pt x="314325" y="161925"/>
                    </a:lnTo>
                    <a:lnTo>
                      <a:pt x="276225" y="180975"/>
                    </a:lnTo>
                    <a:lnTo>
                      <a:pt x="276225" y="200025"/>
                    </a:lnTo>
                    <a:lnTo>
                      <a:pt x="314325" y="200025"/>
                    </a:lnTo>
                    <a:lnTo>
                      <a:pt x="314325" y="219075"/>
                    </a:lnTo>
                    <a:lnTo>
                      <a:pt x="266700" y="247650"/>
                    </a:lnTo>
                    <a:lnTo>
                      <a:pt x="266700" y="276225"/>
                    </a:lnTo>
                    <a:lnTo>
                      <a:pt x="295275" y="304800"/>
                    </a:lnTo>
                    <a:lnTo>
                      <a:pt x="323850" y="285750"/>
                    </a:lnTo>
                    <a:lnTo>
                      <a:pt x="342900" y="304800"/>
                    </a:lnTo>
                    <a:lnTo>
                      <a:pt x="361950" y="295275"/>
                    </a:lnTo>
                    <a:lnTo>
                      <a:pt x="371475" y="314325"/>
                    </a:lnTo>
                    <a:lnTo>
                      <a:pt x="371475" y="333375"/>
                    </a:lnTo>
                    <a:lnTo>
                      <a:pt x="390525" y="342900"/>
                    </a:lnTo>
                    <a:lnTo>
                      <a:pt x="371475" y="361950"/>
                    </a:lnTo>
                    <a:lnTo>
                      <a:pt x="390525" y="371475"/>
                    </a:lnTo>
                    <a:lnTo>
                      <a:pt x="419100" y="342900"/>
                    </a:lnTo>
                    <a:lnTo>
                      <a:pt x="428625" y="323850"/>
                    </a:lnTo>
                    <a:lnTo>
                      <a:pt x="438150" y="352425"/>
                    </a:lnTo>
                    <a:lnTo>
                      <a:pt x="457200" y="361950"/>
                    </a:lnTo>
                    <a:lnTo>
                      <a:pt x="428625" y="381000"/>
                    </a:lnTo>
                    <a:lnTo>
                      <a:pt x="400050" y="381000"/>
                    </a:lnTo>
                    <a:lnTo>
                      <a:pt x="381000" y="390525"/>
                    </a:lnTo>
                    <a:lnTo>
                      <a:pt x="342900" y="390525"/>
                    </a:lnTo>
                    <a:lnTo>
                      <a:pt x="304800" y="428625"/>
                    </a:lnTo>
                    <a:lnTo>
                      <a:pt x="276225" y="428625"/>
                    </a:lnTo>
                    <a:lnTo>
                      <a:pt x="247650" y="409575"/>
                    </a:lnTo>
                    <a:lnTo>
                      <a:pt x="247650" y="428625"/>
                    </a:lnTo>
                    <a:lnTo>
                      <a:pt x="219075" y="428625"/>
                    </a:lnTo>
                    <a:lnTo>
                      <a:pt x="209550" y="409575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98" name="Kamień Pomorski2"/>
              <p:cNvSpPr/>
              <p:nvPr/>
            </p:nvSpPr>
            <p:spPr>
              <a:xfrm>
                <a:off x="1130300" y="1622425"/>
                <a:ext cx="66676" cy="76201"/>
              </a:xfrm>
              <a:custGeom>
                <a:avLst/>
                <a:gdLst/>
                <a:ahLst/>
                <a:cxnLst/>
                <a:rect l="0" t="0" r="0" b="0"/>
                <a:pathLst>
                  <a:path w="66676" h="76201">
                    <a:moveTo>
                      <a:pt x="38100" y="0"/>
                    </a:moveTo>
                    <a:lnTo>
                      <a:pt x="66675" y="19050"/>
                    </a:lnTo>
                    <a:lnTo>
                      <a:pt x="66675" y="76200"/>
                    </a:lnTo>
                    <a:lnTo>
                      <a:pt x="47625" y="57150"/>
                    </a:lnTo>
                    <a:lnTo>
                      <a:pt x="0" y="76200"/>
                    </a:lnTo>
                    <a:lnTo>
                      <a:pt x="0" y="38100"/>
                    </a:lnTo>
                    <a:lnTo>
                      <a:pt x="19050" y="28575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</p:grpSp>
        <p:grpSp>
          <p:nvGrpSpPr>
            <p:cNvPr id="43" name="MG Wolin"/>
            <p:cNvGrpSpPr/>
            <p:nvPr/>
          </p:nvGrpSpPr>
          <p:grpSpPr>
            <a:xfrm>
              <a:off x="787400" y="1574800"/>
              <a:ext cx="466726" cy="561976"/>
              <a:chOff x="787400" y="1574800"/>
              <a:chExt cx="466726" cy="561976"/>
            </a:xfrm>
          </p:grpSpPr>
          <p:sp>
            <p:nvSpPr>
              <p:cNvPr id="195" name="Wolin1"/>
              <p:cNvSpPr/>
              <p:nvPr/>
            </p:nvSpPr>
            <p:spPr>
              <a:xfrm>
                <a:off x="987425" y="1784350"/>
                <a:ext cx="266701" cy="352426"/>
              </a:xfrm>
              <a:custGeom>
                <a:avLst/>
                <a:gdLst/>
                <a:ahLst/>
                <a:cxnLst/>
                <a:rect l="0" t="0" r="0" b="0"/>
                <a:pathLst>
                  <a:path w="266701" h="352426">
                    <a:moveTo>
                      <a:pt x="266700" y="219075"/>
                    </a:moveTo>
                    <a:lnTo>
                      <a:pt x="266700" y="238125"/>
                    </a:lnTo>
                    <a:lnTo>
                      <a:pt x="228600" y="257175"/>
                    </a:lnTo>
                    <a:lnTo>
                      <a:pt x="200025" y="257175"/>
                    </a:lnTo>
                    <a:lnTo>
                      <a:pt x="190500" y="228600"/>
                    </a:lnTo>
                    <a:lnTo>
                      <a:pt x="161925" y="228600"/>
                    </a:lnTo>
                    <a:lnTo>
                      <a:pt x="152400" y="295275"/>
                    </a:lnTo>
                    <a:lnTo>
                      <a:pt x="114300" y="304800"/>
                    </a:lnTo>
                    <a:lnTo>
                      <a:pt x="123825" y="323850"/>
                    </a:lnTo>
                    <a:lnTo>
                      <a:pt x="123825" y="342900"/>
                    </a:lnTo>
                    <a:lnTo>
                      <a:pt x="76200" y="333375"/>
                    </a:lnTo>
                    <a:lnTo>
                      <a:pt x="57150" y="352425"/>
                    </a:lnTo>
                    <a:lnTo>
                      <a:pt x="38100" y="323850"/>
                    </a:lnTo>
                    <a:lnTo>
                      <a:pt x="9525" y="342900"/>
                    </a:lnTo>
                    <a:lnTo>
                      <a:pt x="0" y="219075"/>
                    </a:lnTo>
                    <a:lnTo>
                      <a:pt x="28575" y="200025"/>
                    </a:lnTo>
                    <a:lnTo>
                      <a:pt x="38100" y="123825"/>
                    </a:lnTo>
                    <a:lnTo>
                      <a:pt x="57150" y="66675"/>
                    </a:lnTo>
                    <a:lnTo>
                      <a:pt x="76200" y="28575"/>
                    </a:lnTo>
                    <a:lnTo>
                      <a:pt x="76200" y="66675"/>
                    </a:lnTo>
                    <a:lnTo>
                      <a:pt x="95250" y="76200"/>
                    </a:lnTo>
                    <a:lnTo>
                      <a:pt x="123825" y="38100"/>
                    </a:lnTo>
                    <a:lnTo>
                      <a:pt x="142875" y="57150"/>
                    </a:lnTo>
                    <a:lnTo>
                      <a:pt x="171450" y="47625"/>
                    </a:lnTo>
                    <a:lnTo>
                      <a:pt x="171450" y="28575"/>
                    </a:lnTo>
                    <a:lnTo>
                      <a:pt x="133350" y="28575"/>
                    </a:lnTo>
                    <a:lnTo>
                      <a:pt x="133350" y="0"/>
                    </a:lnTo>
                    <a:lnTo>
                      <a:pt x="180975" y="19050"/>
                    </a:lnTo>
                    <a:lnTo>
                      <a:pt x="180975" y="47625"/>
                    </a:lnTo>
                    <a:lnTo>
                      <a:pt x="238125" y="95250"/>
                    </a:lnTo>
                    <a:lnTo>
                      <a:pt x="228600" y="123825"/>
                    </a:lnTo>
                    <a:lnTo>
                      <a:pt x="257175" y="142875"/>
                    </a:lnTo>
                    <a:lnTo>
                      <a:pt x="238125" y="152400"/>
                    </a:lnTo>
                    <a:lnTo>
                      <a:pt x="247650" y="180975"/>
                    </a:lnTo>
                    <a:lnTo>
                      <a:pt x="238125" y="2095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96" name="Wolin2"/>
              <p:cNvSpPr/>
              <p:nvPr/>
            </p:nvSpPr>
            <p:spPr>
              <a:xfrm>
                <a:off x="787400" y="1574800"/>
                <a:ext cx="333376" cy="495301"/>
              </a:xfrm>
              <a:custGeom>
                <a:avLst/>
                <a:gdLst/>
                <a:ahLst/>
                <a:cxnLst/>
                <a:rect l="0" t="0" r="0" b="0"/>
                <a:pathLst>
                  <a:path w="333376" h="495301">
                    <a:moveTo>
                      <a:pt x="314325" y="66675"/>
                    </a:moveTo>
                    <a:lnTo>
                      <a:pt x="333375" y="76200"/>
                    </a:lnTo>
                    <a:lnTo>
                      <a:pt x="314325" y="114300"/>
                    </a:lnTo>
                    <a:lnTo>
                      <a:pt x="323850" y="152400"/>
                    </a:lnTo>
                    <a:lnTo>
                      <a:pt x="285750" y="190500"/>
                    </a:lnTo>
                    <a:lnTo>
                      <a:pt x="276225" y="219075"/>
                    </a:lnTo>
                    <a:lnTo>
                      <a:pt x="247650" y="228600"/>
                    </a:lnTo>
                    <a:lnTo>
                      <a:pt x="228600" y="276225"/>
                    </a:lnTo>
                    <a:lnTo>
                      <a:pt x="209550" y="295275"/>
                    </a:lnTo>
                    <a:lnTo>
                      <a:pt x="200025" y="323850"/>
                    </a:lnTo>
                    <a:lnTo>
                      <a:pt x="219075" y="352425"/>
                    </a:lnTo>
                    <a:lnTo>
                      <a:pt x="209550" y="400050"/>
                    </a:lnTo>
                    <a:lnTo>
                      <a:pt x="180975" y="409575"/>
                    </a:lnTo>
                    <a:lnTo>
                      <a:pt x="171450" y="438150"/>
                    </a:lnTo>
                    <a:lnTo>
                      <a:pt x="180975" y="457200"/>
                    </a:lnTo>
                    <a:lnTo>
                      <a:pt x="161925" y="495300"/>
                    </a:lnTo>
                    <a:lnTo>
                      <a:pt x="142875" y="447675"/>
                    </a:lnTo>
                    <a:lnTo>
                      <a:pt x="142875" y="409575"/>
                    </a:lnTo>
                    <a:lnTo>
                      <a:pt x="171450" y="390525"/>
                    </a:lnTo>
                    <a:lnTo>
                      <a:pt x="161925" y="352425"/>
                    </a:lnTo>
                    <a:lnTo>
                      <a:pt x="104775" y="323850"/>
                    </a:lnTo>
                    <a:lnTo>
                      <a:pt x="76200" y="342900"/>
                    </a:lnTo>
                    <a:lnTo>
                      <a:pt x="38100" y="333375"/>
                    </a:lnTo>
                    <a:lnTo>
                      <a:pt x="19050" y="295275"/>
                    </a:lnTo>
                    <a:lnTo>
                      <a:pt x="0" y="295275"/>
                    </a:lnTo>
                    <a:lnTo>
                      <a:pt x="9525" y="266700"/>
                    </a:lnTo>
                    <a:lnTo>
                      <a:pt x="0" y="247650"/>
                    </a:lnTo>
                    <a:lnTo>
                      <a:pt x="9525" y="200025"/>
                    </a:lnTo>
                    <a:lnTo>
                      <a:pt x="85725" y="152400"/>
                    </a:lnTo>
                    <a:lnTo>
                      <a:pt x="123825" y="142875"/>
                    </a:lnTo>
                    <a:lnTo>
                      <a:pt x="123825" y="104775"/>
                    </a:lnTo>
                    <a:lnTo>
                      <a:pt x="152400" y="95250"/>
                    </a:lnTo>
                    <a:lnTo>
                      <a:pt x="123825" y="76200"/>
                    </a:lnTo>
                    <a:lnTo>
                      <a:pt x="161925" y="66675"/>
                    </a:lnTo>
                    <a:lnTo>
                      <a:pt x="180975" y="28575"/>
                    </a:lnTo>
                    <a:lnTo>
                      <a:pt x="238125" y="0"/>
                    </a:lnTo>
                    <a:lnTo>
                      <a:pt x="257175" y="38100"/>
                    </a:lnTo>
                    <a:lnTo>
                      <a:pt x="295275" y="38100"/>
                    </a:lnTo>
                    <a:lnTo>
                      <a:pt x="314325" y="28575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</p:grpSp>
        <p:grpSp>
          <p:nvGrpSpPr>
            <p:cNvPr id="44" name="MG Dziwnów"/>
            <p:cNvGrpSpPr/>
            <p:nvPr/>
          </p:nvGrpSpPr>
          <p:grpSpPr>
            <a:xfrm>
              <a:off x="1025525" y="1441450"/>
              <a:ext cx="371476" cy="209551"/>
              <a:chOff x="1025525" y="1441450"/>
              <a:chExt cx="371476" cy="209551"/>
            </a:xfrm>
          </p:grpSpPr>
          <p:sp>
            <p:nvSpPr>
              <p:cNvPr id="193" name="Dziwnów1"/>
              <p:cNvSpPr/>
              <p:nvPr/>
            </p:nvSpPr>
            <p:spPr>
              <a:xfrm>
                <a:off x="1025525" y="1508125"/>
                <a:ext cx="200026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200026" h="142876">
                    <a:moveTo>
                      <a:pt x="142875" y="19050"/>
                    </a:moveTo>
                    <a:lnTo>
                      <a:pt x="123825" y="9525"/>
                    </a:lnTo>
                    <a:lnTo>
                      <a:pt x="57150" y="47625"/>
                    </a:lnTo>
                    <a:lnTo>
                      <a:pt x="0" y="66675"/>
                    </a:lnTo>
                    <a:lnTo>
                      <a:pt x="19050" y="104775"/>
                    </a:lnTo>
                    <a:lnTo>
                      <a:pt x="57150" y="104775"/>
                    </a:lnTo>
                    <a:lnTo>
                      <a:pt x="76200" y="95250"/>
                    </a:lnTo>
                    <a:lnTo>
                      <a:pt x="76200" y="133350"/>
                    </a:lnTo>
                    <a:lnTo>
                      <a:pt x="95250" y="142875"/>
                    </a:lnTo>
                    <a:lnTo>
                      <a:pt x="95250" y="104775"/>
                    </a:lnTo>
                    <a:lnTo>
                      <a:pt x="85725" y="76200"/>
                    </a:lnTo>
                    <a:lnTo>
                      <a:pt x="104775" y="66675"/>
                    </a:lnTo>
                    <a:lnTo>
                      <a:pt x="123825" y="66675"/>
                    </a:lnTo>
                    <a:lnTo>
                      <a:pt x="142875" y="47625"/>
                    </a:lnTo>
                    <a:lnTo>
                      <a:pt x="190500" y="38100"/>
                    </a:lnTo>
                    <a:lnTo>
                      <a:pt x="190500" y="19050"/>
                    </a:lnTo>
                    <a:lnTo>
                      <a:pt x="200025" y="0"/>
                    </a:lnTo>
                    <a:lnTo>
                      <a:pt x="171450" y="0"/>
                    </a:lnTo>
                    <a:lnTo>
                      <a:pt x="161925" y="190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94" name="Dziwnów2"/>
              <p:cNvSpPr/>
              <p:nvPr/>
            </p:nvSpPr>
            <p:spPr>
              <a:xfrm>
                <a:off x="1149350" y="1441450"/>
                <a:ext cx="247651" cy="95251"/>
              </a:xfrm>
              <a:custGeom>
                <a:avLst/>
                <a:gdLst/>
                <a:ahLst/>
                <a:cxnLst/>
                <a:rect l="0" t="0" r="0" b="0"/>
                <a:pathLst>
                  <a:path w="247651" h="95251">
                    <a:moveTo>
                      <a:pt x="142875" y="57150"/>
                    </a:moveTo>
                    <a:lnTo>
                      <a:pt x="114300" y="76200"/>
                    </a:lnTo>
                    <a:lnTo>
                      <a:pt x="114300" y="57150"/>
                    </a:lnTo>
                    <a:lnTo>
                      <a:pt x="76200" y="66675"/>
                    </a:lnTo>
                    <a:lnTo>
                      <a:pt x="47625" y="66675"/>
                    </a:lnTo>
                    <a:lnTo>
                      <a:pt x="38100" y="85725"/>
                    </a:lnTo>
                    <a:lnTo>
                      <a:pt x="19050" y="85725"/>
                    </a:lnTo>
                    <a:lnTo>
                      <a:pt x="0" y="76200"/>
                    </a:lnTo>
                    <a:lnTo>
                      <a:pt x="38100" y="57150"/>
                    </a:lnTo>
                    <a:lnTo>
                      <a:pt x="123825" y="28575"/>
                    </a:lnTo>
                    <a:lnTo>
                      <a:pt x="228600" y="0"/>
                    </a:lnTo>
                    <a:lnTo>
                      <a:pt x="247650" y="38100"/>
                    </a:lnTo>
                    <a:lnTo>
                      <a:pt x="209550" y="76200"/>
                    </a:lnTo>
                    <a:lnTo>
                      <a:pt x="180975" y="95250"/>
                    </a:lnTo>
                    <a:lnTo>
                      <a:pt x="180975" y="38100"/>
                    </a:lnTo>
                    <a:lnTo>
                      <a:pt x="171450" y="571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</p:grpSp>
        <p:sp>
          <p:nvSpPr>
            <p:cNvPr id="45" name="MG Międzyzdroje"/>
            <p:cNvSpPr/>
            <p:nvPr/>
          </p:nvSpPr>
          <p:spPr>
            <a:xfrm>
              <a:off x="644525" y="1603375"/>
              <a:ext cx="323851" cy="304801"/>
            </a:xfrm>
            <a:custGeom>
              <a:avLst/>
              <a:gdLst/>
              <a:ahLst/>
              <a:cxnLst/>
              <a:rect l="0" t="0" r="0" b="0"/>
              <a:pathLst>
                <a:path w="323851" h="304801">
                  <a:moveTo>
                    <a:pt x="161925" y="266700"/>
                  </a:moveTo>
                  <a:lnTo>
                    <a:pt x="180975" y="304800"/>
                  </a:lnTo>
                  <a:lnTo>
                    <a:pt x="142875" y="295275"/>
                  </a:lnTo>
                  <a:lnTo>
                    <a:pt x="104775" y="304800"/>
                  </a:lnTo>
                  <a:lnTo>
                    <a:pt x="76200" y="295275"/>
                  </a:lnTo>
                  <a:lnTo>
                    <a:pt x="85725" y="257175"/>
                  </a:lnTo>
                  <a:lnTo>
                    <a:pt x="104775" y="228600"/>
                  </a:lnTo>
                  <a:lnTo>
                    <a:pt x="95250" y="209550"/>
                  </a:lnTo>
                  <a:lnTo>
                    <a:pt x="19050" y="238125"/>
                  </a:lnTo>
                  <a:lnTo>
                    <a:pt x="0" y="180975"/>
                  </a:lnTo>
                  <a:lnTo>
                    <a:pt x="104775" y="133350"/>
                  </a:lnTo>
                  <a:lnTo>
                    <a:pt x="190500" y="57150"/>
                  </a:lnTo>
                  <a:lnTo>
                    <a:pt x="257175" y="28575"/>
                  </a:lnTo>
                  <a:lnTo>
                    <a:pt x="323850" y="0"/>
                  </a:lnTo>
                  <a:lnTo>
                    <a:pt x="304800" y="38100"/>
                  </a:lnTo>
                  <a:lnTo>
                    <a:pt x="266700" y="47625"/>
                  </a:lnTo>
                  <a:lnTo>
                    <a:pt x="295275" y="66675"/>
                  </a:lnTo>
                  <a:lnTo>
                    <a:pt x="266700" y="76200"/>
                  </a:lnTo>
                  <a:lnTo>
                    <a:pt x="266700" y="114300"/>
                  </a:lnTo>
                  <a:lnTo>
                    <a:pt x="228600" y="123825"/>
                  </a:lnTo>
                  <a:lnTo>
                    <a:pt x="152400" y="171450"/>
                  </a:lnTo>
                  <a:lnTo>
                    <a:pt x="142875" y="219075"/>
                  </a:lnTo>
                  <a:lnTo>
                    <a:pt x="152400" y="238125"/>
                  </a:lnTo>
                  <a:lnTo>
                    <a:pt x="142875" y="2667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46" name="G. Przybiernów"/>
            <p:cNvSpPr/>
            <p:nvPr/>
          </p:nvSpPr>
          <p:spPr>
            <a:xfrm>
              <a:off x="1044575" y="2012950"/>
              <a:ext cx="457201" cy="371476"/>
            </a:xfrm>
            <a:custGeom>
              <a:avLst/>
              <a:gdLst/>
              <a:ahLst/>
              <a:cxnLst/>
              <a:rect l="0" t="0" r="0" b="0"/>
              <a:pathLst>
                <a:path w="457201" h="371476">
                  <a:moveTo>
                    <a:pt x="419100" y="104775"/>
                  </a:moveTo>
                  <a:lnTo>
                    <a:pt x="447675" y="133350"/>
                  </a:lnTo>
                  <a:lnTo>
                    <a:pt x="457200" y="171450"/>
                  </a:lnTo>
                  <a:lnTo>
                    <a:pt x="400050" y="161925"/>
                  </a:lnTo>
                  <a:lnTo>
                    <a:pt x="400050" y="238125"/>
                  </a:lnTo>
                  <a:lnTo>
                    <a:pt x="419100" y="247650"/>
                  </a:lnTo>
                  <a:lnTo>
                    <a:pt x="409575" y="333375"/>
                  </a:lnTo>
                  <a:lnTo>
                    <a:pt x="390525" y="371475"/>
                  </a:lnTo>
                  <a:lnTo>
                    <a:pt x="371475" y="371475"/>
                  </a:lnTo>
                  <a:lnTo>
                    <a:pt x="371475" y="342900"/>
                  </a:lnTo>
                  <a:lnTo>
                    <a:pt x="352425" y="323850"/>
                  </a:lnTo>
                  <a:lnTo>
                    <a:pt x="314325" y="323850"/>
                  </a:lnTo>
                  <a:lnTo>
                    <a:pt x="295275" y="352425"/>
                  </a:lnTo>
                  <a:lnTo>
                    <a:pt x="257175" y="342900"/>
                  </a:lnTo>
                  <a:lnTo>
                    <a:pt x="257175" y="361950"/>
                  </a:lnTo>
                  <a:lnTo>
                    <a:pt x="228600" y="361950"/>
                  </a:lnTo>
                  <a:lnTo>
                    <a:pt x="200025" y="333375"/>
                  </a:lnTo>
                  <a:lnTo>
                    <a:pt x="161925" y="342900"/>
                  </a:lnTo>
                  <a:lnTo>
                    <a:pt x="142875" y="304800"/>
                  </a:lnTo>
                  <a:lnTo>
                    <a:pt x="152400" y="285750"/>
                  </a:lnTo>
                  <a:lnTo>
                    <a:pt x="123825" y="285750"/>
                  </a:lnTo>
                  <a:lnTo>
                    <a:pt x="114300" y="257175"/>
                  </a:lnTo>
                  <a:lnTo>
                    <a:pt x="85725" y="247650"/>
                  </a:lnTo>
                  <a:lnTo>
                    <a:pt x="85725" y="219075"/>
                  </a:lnTo>
                  <a:lnTo>
                    <a:pt x="66675" y="219075"/>
                  </a:lnTo>
                  <a:lnTo>
                    <a:pt x="66675" y="200025"/>
                  </a:lnTo>
                  <a:lnTo>
                    <a:pt x="28575" y="200025"/>
                  </a:lnTo>
                  <a:lnTo>
                    <a:pt x="28575" y="171450"/>
                  </a:lnTo>
                  <a:lnTo>
                    <a:pt x="9525" y="171450"/>
                  </a:lnTo>
                  <a:lnTo>
                    <a:pt x="19050" y="152400"/>
                  </a:lnTo>
                  <a:lnTo>
                    <a:pt x="0" y="123825"/>
                  </a:lnTo>
                  <a:lnTo>
                    <a:pt x="19050" y="104775"/>
                  </a:lnTo>
                  <a:lnTo>
                    <a:pt x="66675" y="114300"/>
                  </a:lnTo>
                  <a:lnTo>
                    <a:pt x="66675" y="95250"/>
                  </a:lnTo>
                  <a:lnTo>
                    <a:pt x="57150" y="76200"/>
                  </a:lnTo>
                  <a:lnTo>
                    <a:pt x="95250" y="66675"/>
                  </a:lnTo>
                  <a:lnTo>
                    <a:pt x="104775" y="0"/>
                  </a:lnTo>
                  <a:lnTo>
                    <a:pt x="133350" y="0"/>
                  </a:lnTo>
                  <a:lnTo>
                    <a:pt x="142875" y="28575"/>
                  </a:lnTo>
                  <a:lnTo>
                    <a:pt x="171450" y="28575"/>
                  </a:lnTo>
                  <a:lnTo>
                    <a:pt x="209550" y="9525"/>
                  </a:lnTo>
                  <a:lnTo>
                    <a:pt x="238125" y="47625"/>
                  </a:lnTo>
                  <a:lnTo>
                    <a:pt x="276225" y="47625"/>
                  </a:lnTo>
                  <a:lnTo>
                    <a:pt x="295275" y="9525"/>
                  </a:lnTo>
                  <a:lnTo>
                    <a:pt x="314325" y="19050"/>
                  </a:lnTo>
                  <a:lnTo>
                    <a:pt x="333375" y="0"/>
                  </a:lnTo>
                  <a:lnTo>
                    <a:pt x="342900" y="19050"/>
                  </a:lnTo>
                  <a:lnTo>
                    <a:pt x="371475" y="19050"/>
                  </a:lnTo>
                  <a:lnTo>
                    <a:pt x="381000" y="47625"/>
                  </a:lnTo>
                  <a:lnTo>
                    <a:pt x="409575" y="666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47" name="G. Stepnica"/>
            <p:cNvSpPr/>
            <p:nvPr/>
          </p:nvSpPr>
          <p:spPr>
            <a:xfrm>
              <a:off x="882650" y="2108200"/>
              <a:ext cx="419101" cy="428626"/>
            </a:xfrm>
            <a:custGeom>
              <a:avLst/>
              <a:gdLst/>
              <a:ahLst/>
              <a:cxnLst/>
              <a:rect l="0" t="0" r="0" b="0"/>
              <a:pathLst>
                <a:path w="419101" h="428626">
                  <a:moveTo>
                    <a:pt x="390525" y="266700"/>
                  </a:moveTo>
                  <a:lnTo>
                    <a:pt x="419100" y="266700"/>
                  </a:lnTo>
                  <a:lnTo>
                    <a:pt x="323850" y="323850"/>
                  </a:lnTo>
                  <a:lnTo>
                    <a:pt x="285750" y="333375"/>
                  </a:lnTo>
                  <a:lnTo>
                    <a:pt x="295275" y="352425"/>
                  </a:lnTo>
                  <a:lnTo>
                    <a:pt x="257175" y="361950"/>
                  </a:lnTo>
                  <a:lnTo>
                    <a:pt x="247650" y="381000"/>
                  </a:lnTo>
                  <a:lnTo>
                    <a:pt x="219075" y="381000"/>
                  </a:lnTo>
                  <a:lnTo>
                    <a:pt x="238125" y="400050"/>
                  </a:lnTo>
                  <a:lnTo>
                    <a:pt x="200025" y="428625"/>
                  </a:lnTo>
                  <a:lnTo>
                    <a:pt x="180975" y="428625"/>
                  </a:lnTo>
                  <a:lnTo>
                    <a:pt x="171450" y="409575"/>
                  </a:lnTo>
                  <a:lnTo>
                    <a:pt x="142875" y="409575"/>
                  </a:lnTo>
                  <a:lnTo>
                    <a:pt x="95250" y="428625"/>
                  </a:lnTo>
                  <a:lnTo>
                    <a:pt x="85725" y="409575"/>
                  </a:lnTo>
                  <a:lnTo>
                    <a:pt x="85725" y="361950"/>
                  </a:lnTo>
                  <a:lnTo>
                    <a:pt x="104775" y="361950"/>
                  </a:lnTo>
                  <a:lnTo>
                    <a:pt x="104775" y="333375"/>
                  </a:lnTo>
                  <a:lnTo>
                    <a:pt x="123825" y="323850"/>
                  </a:lnTo>
                  <a:lnTo>
                    <a:pt x="123825" y="304800"/>
                  </a:lnTo>
                  <a:lnTo>
                    <a:pt x="95250" y="314325"/>
                  </a:lnTo>
                  <a:lnTo>
                    <a:pt x="95250" y="295275"/>
                  </a:lnTo>
                  <a:lnTo>
                    <a:pt x="76200" y="295275"/>
                  </a:lnTo>
                  <a:lnTo>
                    <a:pt x="66675" y="304800"/>
                  </a:lnTo>
                  <a:lnTo>
                    <a:pt x="9525" y="247650"/>
                  </a:lnTo>
                  <a:lnTo>
                    <a:pt x="9525" y="219075"/>
                  </a:lnTo>
                  <a:lnTo>
                    <a:pt x="0" y="190500"/>
                  </a:lnTo>
                  <a:lnTo>
                    <a:pt x="28575" y="57150"/>
                  </a:lnTo>
                  <a:lnTo>
                    <a:pt x="47625" y="19050"/>
                  </a:lnTo>
                  <a:lnTo>
                    <a:pt x="66675" y="57150"/>
                  </a:lnTo>
                  <a:lnTo>
                    <a:pt x="76200" y="38100"/>
                  </a:lnTo>
                  <a:lnTo>
                    <a:pt x="104775" y="38100"/>
                  </a:lnTo>
                  <a:lnTo>
                    <a:pt x="114300" y="19050"/>
                  </a:lnTo>
                  <a:lnTo>
                    <a:pt x="142875" y="0"/>
                  </a:lnTo>
                  <a:lnTo>
                    <a:pt x="161925" y="28575"/>
                  </a:lnTo>
                  <a:lnTo>
                    <a:pt x="180975" y="57150"/>
                  </a:lnTo>
                  <a:lnTo>
                    <a:pt x="171450" y="76200"/>
                  </a:lnTo>
                  <a:lnTo>
                    <a:pt x="190500" y="76200"/>
                  </a:lnTo>
                  <a:lnTo>
                    <a:pt x="190500" y="104775"/>
                  </a:lnTo>
                  <a:lnTo>
                    <a:pt x="228600" y="104775"/>
                  </a:lnTo>
                  <a:lnTo>
                    <a:pt x="228600" y="123825"/>
                  </a:lnTo>
                  <a:lnTo>
                    <a:pt x="247650" y="123825"/>
                  </a:lnTo>
                  <a:lnTo>
                    <a:pt x="247650" y="152400"/>
                  </a:lnTo>
                  <a:lnTo>
                    <a:pt x="276225" y="161925"/>
                  </a:lnTo>
                  <a:lnTo>
                    <a:pt x="285750" y="190500"/>
                  </a:lnTo>
                  <a:lnTo>
                    <a:pt x="314325" y="190500"/>
                  </a:lnTo>
                  <a:lnTo>
                    <a:pt x="304800" y="209550"/>
                  </a:lnTo>
                  <a:lnTo>
                    <a:pt x="323850" y="247650"/>
                  </a:lnTo>
                  <a:lnTo>
                    <a:pt x="361950" y="2381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48" name="MG Nowogard"/>
            <p:cNvSpPr/>
            <p:nvPr/>
          </p:nvSpPr>
          <p:spPr>
            <a:xfrm>
              <a:off x="1444625" y="2060575"/>
              <a:ext cx="571501" cy="504826"/>
            </a:xfrm>
            <a:custGeom>
              <a:avLst/>
              <a:gdLst/>
              <a:ahLst/>
              <a:cxnLst/>
              <a:rect l="0" t="0" r="0" b="0"/>
              <a:pathLst>
                <a:path w="571501" h="504826">
                  <a:moveTo>
                    <a:pt x="381000" y="142875"/>
                  </a:moveTo>
                  <a:lnTo>
                    <a:pt x="419100" y="180975"/>
                  </a:lnTo>
                  <a:lnTo>
                    <a:pt x="409575" y="219075"/>
                  </a:lnTo>
                  <a:lnTo>
                    <a:pt x="457200" y="219075"/>
                  </a:lnTo>
                  <a:lnTo>
                    <a:pt x="485775" y="295275"/>
                  </a:lnTo>
                  <a:lnTo>
                    <a:pt x="485775" y="333375"/>
                  </a:lnTo>
                  <a:lnTo>
                    <a:pt x="523875" y="333375"/>
                  </a:lnTo>
                  <a:lnTo>
                    <a:pt x="514350" y="361950"/>
                  </a:lnTo>
                  <a:lnTo>
                    <a:pt x="533400" y="390525"/>
                  </a:lnTo>
                  <a:lnTo>
                    <a:pt x="571500" y="419100"/>
                  </a:lnTo>
                  <a:lnTo>
                    <a:pt x="533400" y="428625"/>
                  </a:lnTo>
                  <a:lnTo>
                    <a:pt x="495300" y="409575"/>
                  </a:lnTo>
                  <a:lnTo>
                    <a:pt x="476250" y="438150"/>
                  </a:lnTo>
                  <a:lnTo>
                    <a:pt x="457200" y="438150"/>
                  </a:lnTo>
                  <a:lnTo>
                    <a:pt x="457200" y="457200"/>
                  </a:lnTo>
                  <a:lnTo>
                    <a:pt x="438150" y="447675"/>
                  </a:lnTo>
                  <a:lnTo>
                    <a:pt x="438150" y="419100"/>
                  </a:lnTo>
                  <a:lnTo>
                    <a:pt x="419100" y="419100"/>
                  </a:lnTo>
                  <a:lnTo>
                    <a:pt x="400050" y="400050"/>
                  </a:lnTo>
                  <a:lnTo>
                    <a:pt x="361950" y="409575"/>
                  </a:lnTo>
                  <a:lnTo>
                    <a:pt x="400050" y="438150"/>
                  </a:lnTo>
                  <a:lnTo>
                    <a:pt x="400050" y="495300"/>
                  </a:lnTo>
                  <a:lnTo>
                    <a:pt x="371475" y="495300"/>
                  </a:lnTo>
                  <a:lnTo>
                    <a:pt x="352425" y="495300"/>
                  </a:lnTo>
                  <a:lnTo>
                    <a:pt x="342900" y="466725"/>
                  </a:lnTo>
                  <a:lnTo>
                    <a:pt x="314325" y="457200"/>
                  </a:lnTo>
                  <a:lnTo>
                    <a:pt x="276225" y="485775"/>
                  </a:lnTo>
                  <a:lnTo>
                    <a:pt x="276225" y="504825"/>
                  </a:lnTo>
                  <a:lnTo>
                    <a:pt x="247650" y="504825"/>
                  </a:lnTo>
                  <a:lnTo>
                    <a:pt x="219075" y="476250"/>
                  </a:lnTo>
                  <a:lnTo>
                    <a:pt x="200025" y="466725"/>
                  </a:lnTo>
                  <a:lnTo>
                    <a:pt x="190500" y="447675"/>
                  </a:lnTo>
                  <a:lnTo>
                    <a:pt x="171450" y="447675"/>
                  </a:lnTo>
                  <a:lnTo>
                    <a:pt x="152400" y="428625"/>
                  </a:lnTo>
                  <a:lnTo>
                    <a:pt x="161925" y="409575"/>
                  </a:lnTo>
                  <a:lnTo>
                    <a:pt x="190500" y="409575"/>
                  </a:lnTo>
                  <a:lnTo>
                    <a:pt x="190500" y="390525"/>
                  </a:lnTo>
                  <a:lnTo>
                    <a:pt x="161925" y="381000"/>
                  </a:lnTo>
                  <a:lnTo>
                    <a:pt x="171450" y="361950"/>
                  </a:lnTo>
                  <a:lnTo>
                    <a:pt x="190500" y="371475"/>
                  </a:lnTo>
                  <a:lnTo>
                    <a:pt x="190500" y="352425"/>
                  </a:lnTo>
                  <a:lnTo>
                    <a:pt x="171450" y="342900"/>
                  </a:lnTo>
                  <a:lnTo>
                    <a:pt x="161925" y="323850"/>
                  </a:lnTo>
                  <a:lnTo>
                    <a:pt x="133350" y="333375"/>
                  </a:lnTo>
                  <a:lnTo>
                    <a:pt x="95250" y="323850"/>
                  </a:lnTo>
                  <a:lnTo>
                    <a:pt x="66675" y="304800"/>
                  </a:lnTo>
                  <a:lnTo>
                    <a:pt x="66675" y="276225"/>
                  </a:lnTo>
                  <a:lnTo>
                    <a:pt x="57150" y="304800"/>
                  </a:lnTo>
                  <a:lnTo>
                    <a:pt x="38100" y="314325"/>
                  </a:lnTo>
                  <a:lnTo>
                    <a:pt x="19050" y="314325"/>
                  </a:lnTo>
                  <a:lnTo>
                    <a:pt x="28575" y="295275"/>
                  </a:lnTo>
                  <a:lnTo>
                    <a:pt x="9525" y="285750"/>
                  </a:lnTo>
                  <a:lnTo>
                    <a:pt x="19050" y="200025"/>
                  </a:lnTo>
                  <a:lnTo>
                    <a:pt x="0" y="190500"/>
                  </a:lnTo>
                  <a:lnTo>
                    <a:pt x="0" y="114300"/>
                  </a:lnTo>
                  <a:lnTo>
                    <a:pt x="57150" y="123825"/>
                  </a:lnTo>
                  <a:lnTo>
                    <a:pt x="47625" y="85725"/>
                  </a:lnTo>
                  <a:lnTo>
                    <a:pt x="95250" y="47625"/>
                  </a:lnTo>
                  <a:lnTo>
                    <a:pt x="200025" y="47625"/>
                  </a:lnTo>
                  <a:lnTo>
                    <a:pt x="219075" y="0"/>
                  </a:lnTo>
                  <a:lnTo>
                    <a:pt x="238125" y="28575"/>
                  </a:lnTo>
                  <a:lnTo>
                    <a:pt x="304800" y="28575"/>
                  </a:lnTo>
                  <a:lnTo>
                    <a:pt x="323850" y="85725"/>
                  </a:lnTo>
                  <a:lnTo>
                    <a:pt x="352425" y="95250"/>
                  </a:lnTo>
                  <a:lnTo>
                    <a:pt x="361950" y="114300"/>
                  </a:lnTo>
                  <a:lnTo>
                    <a:pt x="352425" y="1428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49" name="G. Osina"/>
            <p:cNvSpPr/>
            <p:nvPr/>
          </p:nvSpPr>
          <p:spPr>
            <a:xfrm>
              <a:off x="1397000" y="2336800"/>
              <a:ext cx="295276" cy="295276"/>
            </a:xfrm>
            <a:custGeom>
              <a:avLst/>
              <a:gdLst/>
              <a:ahLst/>
              <a:cxnLst/>
              <a:rect l="0" t="0" r="0" b="0"/>
              <a:pathLst>
                <a:path w="295276" h="295276">
                  <a:moveTo>
                    <a:pt x="266700" y="200025"/>
                  </a:moveTo>
                  <a:lnTo>
                    <a:pt x="295275" y="228600"/>
                  </a:lnTo>
                  <a:lnTo>
                    <a:pt x="285750" y="247650"/>
                  </a:lnTo>
                  <a:lnTo>
                    <a:pt x="295275" y="295275"/>
                  </a:lnTo>
                  <a:lnTo>
                    <a:pt x="247650" y="295275"/>
                  </a:lnTo>
                  <a:lnTo>
                    <a:pt x="247650" y="276225"/>
                  </a:lnTo>
                  <a:lnTo>
                    <a:pt x="228600" y="276225"/>
                  </a:lnTo>
                  <a:lnTo>
                    <a:pt x="209550" y="257175"/>
                  </a:lnTo>
                  <a:lnTo>
                    <a:pt x="152400" y="238125"/>
                  </a:lnTo>
                  <a:lnTo>
                    <a:pt x="123825" y="257175"/>
                  </a:lnTo>
                  <a:lnTo>
                    <a:pt x="104775" y="247650"/>
                  </a:lnTo>
                  <a:lnTo>
                    <a:pt x="95250" y="228600"/>
                  </a:lnTo>
                  <a:lnTo>
                    <a:pt x="76200" y="228600"/>
                  </a:lnTo>
                  <a:lnTo>
                    <a:pt x="38100" y="190500"/>
                  </a:lnTo>
                  <a:lnTo>
                    <a:pt x="19050" y="104775"/>
                  </a:lnTo>
                  <a:lnTo>
                    <a:pt x="0" y="76200"/>
                  </a:lnTo>
                  <a:lnTo>
                    <a:pt x="19050" y="47625"/>
                  </a:lnTo>
                  <a:lnTo>
                    <a:pt x="38100" y="47625"/>
                  </a:lnTo>
                  <a:lnTo>
                    <a:pt x="57150" y="9525"/>
                  </a:lnTo>
                  <a:lnTo>
                    <a:pt x="76200" y="19050"/>
                  </a:lnTo>
                  <a:lnTo>
                    <a:pt x="66675" y="38100"/>
                  </a:lnTo>
                  <a:lnTo>
                    <a:pt x="85725" y="38100"/>
                  </a:lnTo>
                  <a:lnTo>
                    <a:pt x="104775" y="28575"/>
                  </a:lnTo>
                  <a:lnTo>
                    <a:pt x="114300" y="0"/>
                  </a:lnTo>
                  <a:lnTo>
                    <a:pt x="114300" y="28575"/>
                  </a:lnTo>
                  <a:lnTo>
                    <a:pt x="142875" y="47625"/>
                  </a:lnTo>
                  <a:lnTo>
                    <a:pt x="180975" y="57150"/>
                  </a:lnTo>
                  <a:lnTo>
                    <a:pt x="209550" y="47625"/>
                  </a:lnTo>
                  <a:lnTo>
                    <a:pt x="219075" y="66675"/>
                  </a:lnTo>
                  <a:lnTo>
                    <a:pt x="238125" y="76200"/>
                  </a:lnTo>
                  <a:lnTo>
                    <a:pt x="238125" y="95250"/>
                  </a:lnTo>
                  <a:lnTo>
                    <a:pt x="219075" y="85725"/>
                  </a:lnTo>
                  <a:lnTo>
                    <a:pt x="209550" y="104775"/>
                  </a:lnTo>
                  <a:lnTo>
                    <a:pt x="238125" y="114300"/>
                  </a:lnTo>
                  <a:lnTo>
                    <a:pt x="238125" y="133350"/>
                  </a:lnTo>
                  <a:lnTo>
                    <a:pt x="209550" y="133350"/>
                  </a:lnTo>
                  <a:lnTo>
                    <a:pt x="200025" y="152400"/>
                  </a:lnTo>
                  <a:lnTo>
                    <a:pt x="219075" y="171450"/>
                  </a:lnTo>
                  <a:lnTo>
                    <a:pt x="238125" y="171450"/>
                  </a:lnTo>
                  <a:lnTo>
                    <a:pt x="247650" y="1905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50" name="MG Goleniów"/>
            <p:cNvSpPr/>
            <p:nvPr/>
          </p:nvSpPr>
          <p:spPr>
            <a:xfrm>
              <a:off x="977900" y="2336800"/>
              <a:ext cx="552451" cy="666751"/>
            </a:xfrm>
            <a:custGeom>
              <a:avLst/>
              <a:gdLst/>
              <a:ahLst/>
              <a:cxnLst/>
              <a:rect l="0" t="0" r="0" b="0"/>
              <a:pathLst>
                <a:path w="552451" h="666751">
                  <a:moveTo>
                    <a:pt x="523875" y="247650"/>
                  </a:moveTo>
                  <a:lnTo>
                    <a:pt x="542925" y="257175"/>
                  </a:lnTo>
                  <a:lnTo>
                    <a:pt x="533400" y="295275"/>
                  </a:lnTo>
                  <a:lnTo>
                    <a:pt x="495300" y="295275"/>
                  </a:lnTo>
                  <a:lnTo>
                    <a:pt x="485775" y="314325"/>
                  </a:lnTo>
                  <a:lnTo>
                    <a:pt x="514350" y="323850"/>
                  </a:lnTo>
                  <a:lnTo>
                    <a:pt x="504825" y="342900"/>
                  </a:lnTo>
                  <a:lnTo>
                    <a:pt x="523875" y="371475"/>
                  </a:lnTo>
                  <a:lnTo>
                    <a:pt x="533400" y="352425"/>
                  </a:lnTo>
                  <a:lnTo>
                    <a:pt x="552450" y="371475"/>
                  </a:lnTo>
                  <a:lnTo>
                    <a:pt x="523875" y="381000"/>
                  </a:lnTo>
                  <a:lnTo>
                    <a:pt x="514350" y="400050"/>
                  </a:lnTo>
                  <a:lnTo>
                    <a:pt x="514350" y="438150"/>
                  </a:lnTo>
                  <a:lnTo>
                    <a:pt x="495300" y="419100"/>
                  </a:lnTo>
                  <a:lnTo>
                    <a:pt x="495300" y="390525"/>
                  </a:lnTo>
                  <a:lnTo>
                    <a:pt x="447675" y="390525"/>
                  </a:lnTo>
                  <a:lnTo>
                    <a:pt x="457200" y="438150"/>
                  </a:lnTo>
                  <a:lnTo>
                    <a:pt x="428625" y="476250"/>
                  </a:lnTo>
                  <a:lnTo>
                    <a:pt x="419100" y="523875"/>
                  </a:lnTo>
                  <a:lnTo>
                    <a:pt x="466725" y="561975"/>
                  </a:lnTo>
                  <a:lnTo>
                    <a:pt x="428625" y="571500"/>
                  </a:lnTo>
                  <a:lnTo>
                    <a:pt x="400050" y="533400"/>
                  </a:lnTo>
                  <a:lnTo>
                    <a:pt x="400050" y="552450"/>
                  </a:lnTo>
                  <a:lnTo>
                    <a:pt x="371475" y="552450"/>
                  </a:lnTo>
                  <a:lnTo>
                    <a:pt x="409575" y="581025"/>
                  </a:lnTo>
                  <a:lnTo>
                    <a:pt x="400050" y="600075"/>
                  </a:lnTo>
                  <a:lnTo>
                    <a:pt x="371475" y="600075"/>
                  </a:lnTo>
                  <a:lnTo>
                    <a:pt x="333375" y="609600"/>
                  </a:lnTo>
                  <a:lnTo>
                    <a:pt x="247650" y="619125"/>
                  </a:lnTo>
                  <a:lnTo>
                    <a:pt x="238125" y="666750"/>
                  </a:lnTo>
                  <a:lnTo>
                    <a:pt x="171450" y="666750"/>
                  </a:lnTo>
                  <a:lnTo>
                    <a:pt x="152400" y="647700"/>
                  </a:lnTo>
                  <a:lnTo>
                    <a:pt x="190500" y="619125"/>
                  </a:lnTo>
                  <a:lnTo>
                    <a:pt x="200025" y="590550"/>
                  </a:lnTo>
                  <a:lnTo>
                    <a:pt x="180975" y="590550"/>
                  </a:lnTo>
                  <a:lnTo>
                    <a:pt x="152400" y="619125"/>
                  </a:lnTo>
                  <a:lnTo>
                    <a:pt x="133350" y="609600"/>
                  </a:lnTo>
                  <a:lnTo>
                    <a:pt x="152400" y="552450"/>
                  </a:lnTo>
                  <a:lnTo>
                    <a:pt x="152400" y="523875"/>
                  </a:lnTo>
                  <a:lnTo>
                    <a:pt x="123825" y="514350"/>
                  </a:lnTo>
                  <a:lnTo>
                    <a:pt x="142875" y="428625"/>
                  </a:lnTo>
                  <a:lnTo>
                    <a:pt x="133350" y="409575"/>
                  </a:lnTo>
                  <a:lnTo>
                    <a:pt x="104775" y="419100"/>
                  </a:lnTo>
                  <a:lnTo>
                    <a:pt x="114300" y="361950"/>
                  </a:lnTo>
                  <a:lnTo>
                    <a:pt x="85725" y="352425"/>
                  </a:lnTo>
                  <a:lnTo>
                    <a:pt x="76200" y="371475"/>
                  </a:lnTo>
                  <a:lnTo>
                    <a:pt x="57150" y="381000"/>
                  </a:lnTo>
                  <a:lnTo>
                    <a:pt x="47625" y="333375"/>
                  </a:lnTo>
                  <a:lnTo>
                    <a:pt x="19050" y="314325"/>
                  </a:lnTo>
                  <a:lnTo>
                    <a:pt x="19050" y="295275"/>
                  </a:lnTo>
                  <a:lnTo>
                    <a:pt x="0" y="276225"/>
                  </a:lnTo>
                  <a:lnTo>
                    <a:pt x="0" y="238125"/>
                  </a:lnTo>
                  <a:lnTo>
                    <a:pt x="0" y="200025"/>
                  </a:lnTo>
                  <a:lnTo>
                    <a:pt x="47625" y="180975"/>
                  </a:lnTo>
                  <a:lnTo>
                    <a:pt x="76200" y="180975"/>
                  </a:lnTo>
                  <a:lnTo>
                    <a:pt x="85725" y="200025"/>
                  </a:lnTo>
                  <a:lnTo>
                    <a:pt x="104775" y="200025"/>
                  </a:lnTo>
                  <a:lnTo>
                    <a:pt x="142875" y="171450"/>
                  </a:lnTo>
                  <a:lnTo>
                    <a:pt x="123825" y="152400"/>
                  </a:lnTo>
                  <a:lnTo>
                    <a:pt x="152400" y="152400"/>
                  </a:lnTo>
                  <a:lnTo>
                    <a:pt x="161925" y="133350"/>
                  </a:lnTo>
                  <a:lnTo>
                    <a:pt x="200025" y="123825"/>
                  </a:lnTo>
                  <a:lnTo>
                    <a:pt x="190500" y="104775"/>
                  </a:lnTo>
                  <a:lnTo>
                    <a:pt x="228600" y="95250"/>
                  </a:lnTo>
                  <a:lnTo>
                    <a:pt x="323850" y="38100"/>
                  </a:lnTo>
                  <a:lnTo>
                    <a:pt x="323850" y="19050"/>
                  </a:lnTo>
                  <a:lnTo>
                    <a:pt x="361950" y="28575"/>
                  </a:lnTo>
                  <a:lnTo>
                    <a:pt x="381000" y="0"/>
                  </a:lnTo>
                  <a:lnTo>
                    <a:pt x="419100" y="0"/>
                  </a:lnTo>
                  <a:lnTo>
                    <a:pt x="438150" y="19050"/>
                  </a:lnTo>
                  <a:lnTo>
                    <a:pt x="438150" y="47625"/>
                  </a:lnTo>
                  <a:lnTo>
                    <a:pt x="419100" y="76200"/>
                  </a:lnTo>
                  <a:lnTo>
                    <a:pt x="438150" y="104775"/>
                  </a:lnTo>
                  <a:lnTo>
                    <a:pt x="457200" y="190500"/>
                  </a:lnTo>
                  <a:lnTo>
                    <a:pt x="495300" y="228600"/>
                  </a:lnTo>
                  <a:lnTo>
                    <a:pt x="514350" y="2286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51" name="MG Maszewo"/>
            <p:cNvSpPr/>
            <p:nvPr/>
          </p:nvSpPr>
          <p:spPr>
            <a:xfrm>
              <a:off x="1397000" y="2517775"/>
              <a:ext cx="485776" cy="381001"/>
            </a:xfrm>
            <a:custGeom>
              <a:avLst/>
              <a:gdLst/>
              <a:ahLst/>
              <a:cxnLst/>
              <a:rect l="0" t="0" r="0" b="0"/>
              <a:pathLst>
                <a:path w="485776" h="381001">
                  <a:moveTo>
                    <a:pt x="390525" y="9525"/>
                  </a:moveTo>
                  <a:lnTo>
                    <a:pt x="400050" y="38100"/>
                  </a:lnTo>
                  <a:lnTo>
                    <a:pt x="409575" y="76200"/>
                  </a:lnTo>
                  <a:lnTo>
                    <a:pt x="381000" y="57150"/>
                  </a:lnTo>
                  <a:lnTo>
                    <a:pt x="390525" y="95250"/>
                  </a:lnTo>
                  <a:lnTo>
                    <a:pt x="371475" y="95250"/>
                  </a:lnTo>
                  <a:lnTo>
                    <a:pt x="361950" y="123825"/>
                  </a:lnTo>
                  <a:lnTo>
                    <a:pt x="409575" y="133350"/>
                  </a:lnTo>
                  <a:lnTo>
                    <a:pt x="457200" y="152400"/>
                  </a:lnTo>
                  <a:lnTo>
                    <a:pt x="457200" y="180975"/>
                  </a:lnTo>
                  <a:lnTo>
                    <a:pt x="485775" y="190500"/>
                  </a:lnTo>
                  <a:lnTo>
                    <a:pt x="457200" y="238125"/>
                  </a:lnTo>
                  <a:lnTo>
                    <a:pt x="476250" y="266700"/>
                  </a:lnTo>
                  <a:lnTo>
                    <a:pt x="457200" y="285750"/>
                  </a:lnTo>
                  <a:lnTo>
                    <a:pt x="428625" y="285750"/>
                  </a:lnTo>
                  <a:lnTo>
                    <a:pt x="400050" y="285750"/>
                  </a:lnTo>
                  <a:lnTo>
                    <a:pt x="381000" y="295275"/>
                  </a:lnTo>
                  <a:lnTo>
                    <a:pt x="390525" y="333375"/>
                  </a:lnTo>
                  <a:lnTo>
                    <a:pt x="361950" y="323850"/>
                  </a:lnTo>
                  <a:lnTo>
                    <a:pt x="342900" y="342900"/>
                  </a:lnTo>
                  <a:lnTo>
                    <a:pt x="323850" y="333375"/>
                  </a:lnTo>
                  <a:lnTo>
                    <a:pt x="314325" y="314325"/>
                  </a:lnTo>
                  <a:lnTo>
                    <a:pt x="276225" y="333375"/>
                  </a:lnTo>
                  <a:lnTo>
                    <a:pt x="257175" y="361950"/>
                  </a:lnTo>
                  <a:lnTo>
                    <a:pt x="228600" y="361950"/>
                  </a:lnTo>
                  <a:lnTo>
                    <a:pt x="238125" y="333375"/>
                  </a:lnTo>
                  <a:lnTo>
                    <a:pt x="209550" y="333375"/>
                  </a:lnTo>
                  <a:lnTo>
                    <a:pt x="209550" y="361950"/>
                  </a:lnTo>
                  <a:lnTo>
                    <a:pt x="171450" y="371475"/>
                  </a:lnTo>
                  <a:lnTo>
                    <a:pt x="152400" y="361950"/>
                  </a:lnTo>
                  <a:lnTo>
                    <a:pt x="66675" y="371475"/>
                  </a:lnTo>
                  <a:lnTo>
                    <a:pt x="47625" y="381000"/>
                  </a:lnTo>
                  <a:lnTo>
                    <a:pt x="0" y="342900"/>
                  </a:lnTo>
                  <a:lnTo>
                    <a:pt x="9525" y="295275"/>
                  </a:lnTo>
                  <a:lnTo>
                    <a:pt x="38100" y="257175"/>
                  </a:lnTo>
                  <a:lnTo>
                    <a:pt x="28575" y="209550"/>
                  </a:lnTo>
                  <a:lnTo>
                    <a:pt x="76200" y="209550"/>
                  </a:lnTo>
                  <a:lnTo>
                    <a:pt x="76200" y="238125"/>
                  </a:lnTo>
                  <a:lnTo>
                    <a:pt x="95250" y="257175"/>
                  </a:lnTo>
                  <a:lnTo>
                    <a:pt x="95250" y="219075"/>
                  </a:lnTo>
                  <a:lnTo>
                    <a:pt x="104775" y="200025"/>
                  </a:lnTo>
                  <a:lnTo>
                    <a:pt x="133350" y="190500"/>
                  </a:lnTo>
                  <a:lnTo>
                    <a:pt x="114300" y="171450"/>
                  </a:lnTo>
                  <a:lnTo>
                    <a:pt x="104775" y="190500"/>
                  </a:lnTo>
                  <a:lnTo>
                    <a:pt x="85725" y="161925"/>
                  </a:lnTo>
                  <a:lnTo>
                    <a:pt x="95250" y="142875"/>
                  </a:lnTo>
                  <a:lnTo>
                    <a:pt x="66675" y="1333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23825" y="76200"/>
                  </a:lnTo>
                  <a:lnTo>
                    <a:pt x="152400" y="57150"/>
                  </a:lnTo>
                  <a:lnTo>
                    <a:pt x="209550" y="76200"/>
                  </a:lnTo>
                  <a:lnTo>
                    <a:pt x="228600" y="95250"/>
                  </a:lnTo>
                  <a:lnTo>
                    <a:pt x="247650" y="95250"/>
                  </a:lnTo>
                  <a:lnTo>
                    <a:pt x="247650" y="114300"/>
                  </a:lnTo>
                  <a:lnTo>
                    <a:pt x="295275" y="114300"/>
                  </a:lnTo>
                  <a:lnTo>
                    <a:pt x="285750" y="66675"/>
                  </a:lnTo>
                  <a:lnTo>
                    <a:pt x="295275" y="47625"/>
                  </a:lnTo>
                  <a:lnTo>
                    <a:pt x="323850" y="47625"/>
                  </a:lnTo>
                  <a:lnTo>
                    <a:pt x="323850" y="28575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52" name="Miasto Szczecin"/>
            <p:cNvSpPr/>
            <p:nvPr/>
          </p:nvSpPr>
          <p:spPr>
            <a:xfrm>
              <a:off x="739775" y="2679700"/>
              <a:ext cx="533401" cy="533401"/>
            </a:xfrm>
            <a:custGeom>
              <a:avLst/>
              <a:gdLst/>
              <a:ahLst/>
              <a:cxnLst/>
              <a:rect l="0" t="0" r="0" b="0"/>
              <a:pathLst>
                <a:path w="533401" h="533401">
                  <a:moveTo>
                    <a:pt x="409575" y="323850"/>
                  </a:moveTo>
                  <a:lnTo>
                    <a:pt x="476250" y="323850"/>
                  </a:lnTo>
                  <a:lnTo>
                    <a:pt x="514350" y="352425"/>
                  </a:lnTo>
                  <a:lnTo>
                    <a:pt x="495300" y="361950"/>
                  </a:lnTo>
                  <a:lnTo>
                    <a:pt x="495300" y="390525"/>
                  </a:lnTo>
                  <a:lnTo>
                    <a:pt x="476250" y="381000"/>
                  </a:lnTo>
                  <a:lnTo>
                    <a:pt x="438150" y="400050"/>
                  </a:lnTo>
                  <a:lnTo>
                    <a:pt x="466725" y="457200"/>
                  </a:lnTo>
                  <a:lnTo>
                    <a:pt x="495300" y="457200"/>
                  </a:lnTo>
                  <a:lnTo>
                    <a:pt x="504825" y="476250"/>
                  </a:lnTo>
                  <a:lnTo>
                    <a:pt x="533400" y="495300"/>
                  </a:lnTo>
                  <a:lnTo>
                    <a:pt x="523875" y="514350"/>
                  </a:lnTo>
                  <a:lnTo>
                    <a:pt x="523875" y="533400"/>
                  </a:lnTo>
                  <a:lnTo>
                    <a:pt x="485775" y="485775"/>
                  </a:lnTo>
                  <a:lnTo>
                    <a:pt x="466725" y="476250"/>
                  </a:lnTo>
                  <a:lnTo>
                    <a:pt x="466725" y="523875"/>
                  </a:lnTo>
                  <a:lnTo>
                    <a:pt x="428625" y="504825"/>
                  </a:lnTo>
                  <a:lnTo>
                    <a:pt x="409575" y="485775"/>
                  </a:lnTo>
                  <a:lnTo>
                    <a:pt x="381000" y="457200"/>
                  </a:lnTo>
                  <a:lnTo>
                    <a:pt x="390525" y="447675"/>
                  </a:lnTo>
                  <a:lnTo>
                    <a:pt x="381000" y="428625"/>
                  </a:lnTo>
                  <a:lnTo>
                    <a:pt x="352425" y="447675"/>
                  </a:lnTo>
                  <a:lnTo>
                    <a:pt x="323850" y="447675"/>
                  </a:lnTo>
                  <a:lnTo>
                    <a:pt x="276225" y="419100"/>
                  </a:lnTo>
                  <a:lnTo>
                    <a:pt x="228600" y="476250"/>
                  </a:lnTo>
                  <a:lnTo>
                    <a:pt x="219075" y="504825"/>
                  </a:lnTo>
                  <a:lnTo>
                    <a:pt x="200025" y="504825"/>
                  </a:lnTo>
                  <a:lnTo>
                    <a:pt x="190500" y="523875"/>
                  </a:lnTo>
                  <a:lnTo>
                    <a:pt x="142875" y="504825"/>
                  </a:lnTo>
                  <a:lnTo>
                    <a:pt x="171450" y="457200"/>
                  </a:lnTo>
                  <a:lnTo>
                    <a:pt x="171450" y="428625"/>
                  </a:lnTo>
                  <a:lnTo>
                    <a:pt x="219075" y="419100"/>
                  </a:lnTo>
                  <a:lnTo>
                    <a:pt x="142875" y="400050"/>
                  </a:lnTo>
                  <a:lnTo>
                    <a:pt x="85725" y="371475"/>
                  </a:lnTo>
                  <a:lnTo>
                    <a:pt x="47625" y="371475"/>
                  </a:lnTo>
                  <a:lnTo>
                    <a:pt x="57150" y="342900"/>
                  </a:lnTo>
                  <a:lnTo>
                    <a:pt x="38100" y="342900"/>
                  </a:lnTo>
                  <a:lnTo>
                    <a:pt x="38100" y="314325"/>
                  </a:lnTo>
                  <a:lnTo>
                    <a:pt x="57150" y="314325"/>
                  </a:lnTo>
                  <a:lnTo>
                    <a:pt x="47625" y="285750"/>
                  </a:lnTo>
                  <a:lnTo>
                    <a:pt x="47625" y="247650"/>
                  </a:lnTo>
                  <a:lnTo>
                    <a:pt x="9525" y="228600"/>
                  </a:lnTo>
                  <a:lnTo>
                    <a:pt x="9525" y="209550"/>
                  </a:lnTo>
                  <a:lnTo>
                    <a:pt x="47625" y="219075"/>
                  </a:lnTo>
                  <a:lnTo>
                    <a:pt x="19050" y="200025"/>
                  </a:lnTo>
                  <a:lnTo>
                    <a:pt x="38100" y="180975"/>
                  </a:lnTo>
                  <a:lnTo>
                    <a:pt x="28575" y="161925"/>
                  </a:lnTo>
                  <a:lnTo>
                    <a:pt x="0" y="133350"/>
                  </a:lnTo>
                  <a:lnTo>
                    <a:pt x="0" y="104775"/>
                  </a:lnTo>
                  <a:lnTo>
                    <a:pt x="38100" y="104775"/>
                  </a:lnTo>
                  <a:lnTo>
                    <a:pt x="47625" y="123825"/>
                  </a:lnTo>
                  <a:lnTo>
                    <a:pt x="76200" y="114300"/>
                  </a:lnTo>
                  <a:lnTo>
                    <a:pt x="95250" y="95250"/>
                  </a:lnTo>
                  <a:lnTo>
                    <a:pt x="142875" y="104775"/>
                  </a:lnTo>
                  <a:lnTo>
                    <a:pt x="171450" y="85725"/>
                  </a:lnTo>
                  <a:lnTo>
                    <a:pt x="200025" y="104775"/>
                  </a:lnTo>
                  <a:lnTo>
                    <a:pt x="209550" y="85725"/>
                  </a:lnTo>
                  <a:lnTo>
                    <a:pt x="190500" y="66675"/>
                  </a:lnTo>
                  <a:lnTo>
                    <a:pt x="190500" y="38100"/>
                  </a:lnTo>
                  <a:lnTo>
                    <a:pt x="152400" y="28575"/>
                  </a:lnTo>
                  <a:lnTo>
                    <a:pt x="152400" y="9525"/>
                  </a:lnTo>
                  <a:lnTo>
                    <a:pt x="190500" y="0"/>
                  </a:lnTo>
                  <a:lnTo>
                    <a:pt x="219075" y="9525"/>
                  </a:lnTo>
                  <a:lnTo>
                    <a:pt x="266700" y="9525"/>
                  </a:lnTo>
                  <a:lnTo>
                    <a:pt x="276225" y="38100"/>
                  </a:lnTo>
                  <a:lnTo>
                    <a:pt x="295275" y="38100"/>
                  </a:lnTo>
                  <a:lnTo>
                    <a:pt x="314325" y="28575"/>
                  </a:lnTo>
                  <a:lnTo>
                    <a:pt x="323850" y="9525"/>
                  </a:lnTo>
                  <a:lnTo>
                    <a:pt x="352425" y="19050"/>
                  </a:lnTo>
                  <a:lnTo>
                    <a:pt x="342900" y="76200"/>
                  </a:lnTo>
                  <a:lnTo>
                    <a:pt x="371475" y="66675"/>
                  </a:lnTo>
                  <a:lnTo>
                    <a:pt x="381000" y="85725"/>
                  </a:lnTo>
                  <a:lnTo>
                    <a:pt x="361950" y="171450"/>
                  </a:lnTo>
                  <a:lnTo>
                    <a:pt x="390525" y="180975"/>
                  </a:lnTo>
                  <a:lnTo>
                    <a:pt x="390525" y="209550"/>
                  </a:lnTo>
                  <a:lnTo>
                    <a:pt x="371475" y="266700"/>
                  </a:lnTo>
                  <a:lnTo>
                    <a:pt x="390525" y="276225"/>
                  </a:lnTo>
                  <a:lnTo>
                    <a:pt x="419100" y="247650"/>
                  </a:lnTo>
                  <a:lnTo>
                    <a:pt x="438150" y="247650"/>
                  </a:lnTo>
                  <a:lnTo>
                    <a:pt x="428625" y="276225"/>
                  </a:lnTo>
                  <a:lnTo>
                    <a:pt x="390525" y="3048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53" name="MG Police"/>
            <p:cNvSpPr/>
            <p:nvPr/>
          </p:nvSpPr>
          <p:spPr>
            <a:xfrm>
              <a:off x="520700" y="2355850"/>
              <a:ext cx="485776" cy="447676"/>
            </a:xfrm>
            <a:custGeom>
              <a:avLst/>
              <a:gdLst/>
              <a:ahLst/>
              <a:cxnLst/>
              <a:rect l="0" t="0" r="0" b="0"/>
              <a:pathLst>
                <a:path w="485776" h="447676">
                  <a:moveTo>
                    <a:pt x="257175" y="428625"/>
                  </a:moveTo>
                  <a:lnTo>
                    <a:pt x="219075" y="428625"/>
                  </a:lnTo>
                  <a:lnTo>
                    <a:pt x="190500" y="409575"/>
                  </a:lnTo>
                  <a:lnTo>
                    <a:pt x="219075" y="390525"/>
                  </a:lnTo>
                  <a:lnTo>
                    <a:pt x="219075" y="361950"/>
                  </a:lnTo>
                  <a:lnTo>
                    <a:pt x="190500" y="361950"/>
                  </a:lnTo>
                  <a:lnTo>
                    <a:pt x="180975" y="314325"/>
                  </a:lnTo>
                  <a:lnTo>
                    <a:pt x="152400" y="295275"/>
                  </a:lnTo>
                  <a:lnTo>
                    <a:pt x="152400" y="323850"/>
                  </a:lnTo>
                  <a:lnTo>
                    <a:pt x="123825" y="323850"/>
                  </a:lnTo>
                  <a:lnTo>
                    <a:pt x="123825" y="295275"/>
                  </a:lnTo>
                  <a:lnTo>
                    <a:pt x="95250" y="295275"/>
                  </a:lnTo>
                  <a:lnTo>
                    <a:pt x="85725" y="219075"/>
                  </a:lnTo>
                  <a:lnTo>
                    <a:pt x="38100" y="219075"/>
                  </a:lnTo>
                  <a:lnTo>
                    <a:pt x="57150" y="133350"/>
                  </a:lnTo>
                  <a:lnTo>
                    <a:pt x="0" y="104775"/>
                  </a:lnTo>
                  <a:lnTo>
                    <a:pt x="142875" y="114300"/>
                  </a:lnTo>
                  <a:lnTo>
                    <a:pt x="171450" y="85725"/>
                  </a:lnTo>
                  <a:lnTo>
                    <a:pt x="333375" y="114300"/>
                  </a:lnTo>
                  <a:lnTo>
                    <a:pt x="333375" y="95250"/>
                  </a:lnTo>
                  <a:lnTo>
                    <a:pt x="304800" y="95250"/>
                  </a:lnTo>
                  <a:lnTo>
                    <a:pt x="285750" y="66675"/>
                  </a:lnTo>
                  <a:lnTo>
                    <a:pt x="266700" y="66675"/>
                  </a:lnTo>
                  <a:lnTo>
                    <a:pt x="266700" y="0"/>
                  </a:lnTo>
                  <a:lnTo>
                    <a:pt x="323850" y="19050"/>
                  </a:lnTo>
                  <a:lnTo>
                    <a:pt x="352425" y="38100"/>
                  </a:lnTo>
                  <a:lnTo>
                    <a:pt x="381000" y="95250"/>
                  </a:lnTo>
                  <a:lnTo>
                    <a:pt x="419100" y="161925"/>
                  </a:lnTo>
                  <a:lnTo>
                    <a:pt x="409575" y="190500"/>
                  </a:lnTo>
                  <a:lnTo>
                    <a:pt x="428625" y="190500"/>
                  </a:lnTo>
                  <a:lnTo>
                    <a:pt x="428625" y="257175"/>
                  </a:lnTo>
                  <a:lnTo>
                    <a:pt x="447675" y="295275"/>
                  </a:lnTo>
                  <a:lnTo>
                    <a:pt x="485775" y="333375"/>
                  </a:lnTo>
                  <a:lnTo>
                    <a:pt x="438150" y="333375"/>
                  </a:lnTo>
                  <a:lnTo>
                    <a:pt x="409575" y="323850"/>
                  </a:lnTo>
                  <a:lnTo>
                    <a:pt x="371475" y="333375"/>
                  </a:lnTo>
                  <a:lnTo>
                    <a:pt x="371475" y="352425"/>
                  </a:lnTo>
                  <a:lnTo>
                    <a:pt x="409575" y="361950"/>
                  </a:lnTo>
                  <a:lnTo>
                    <a:pt x="409575" y="390525"/>
                  </a:lnTo>
                  <a:lnTo>
                    <a:pt x="428625" y="409575"/>
                  </a:lnTo>
                  <a:lnTo>
                    <a:pt x="419100" y="428625"/>
                  </a:lnTo>
                  <a:lnTo>
                    <a:pt x="390525" y="409575"/>
                  </a:lnTo>
                  <a:lnTo>
                    <a:pt x="361950" y="428625"/>
                  </a:lnTo>
                  <a:lnTo>
                    <a:pt x="314325" y="419100"/>
                  </a:lnTo>
                  <a:lnTo>
                    <a:pt x="295275" y="438150"/>
                  </a:lnTo>
                  <a:lnTo>
                    <a:pt x="266700" y="4476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54" name="G. Kołbaskowo"/>
            <p:cNvSpPr/>
            <p:nvPr/>
          </p:nvSpPr>
          <p:spPr>
            <a:xfrm>
              <a:off x="654050" y="2965450"/>
              <a:ext cx="304801" cy="390526"/>
            </a:xfrm>
            <a:custGeom>
              <a:avLst/>
              <a:gdLst/>
              <a:ahLst/>
              <a:cxnLst/>
              <a:rect l="0" t="0" r="0" b="0"/>
              <a:pathLst>
                <a:path w="304801" h="390526">
                  <a:moveTo>
                    <a:pt x="304800" y="133350"/>
                  </a:moveTo>
                  <a:lnTo>
                    <a:pt x="257175" y="142875"/>
                  </a:lnTo>
                  <a:lnTo>
                    <a:pt x="219075" y="200025"/>
                  </a:lnTo>
                  <a:lnTo>
                    <a:pt x="190500" y="190500"/>
                  </a:lnTo>
                  <a:lnTo>
                    <a:pt x="171450" y="304800"/>
                  </a:lnTo>
                  <a:lnTo>
                    <a:pt x="142875" y="342900"/>
                  </a:lnTo>
                  <a:lnTo>
                    <a:pt x="142875" y="390525"/>
                  </a:lnTo>
                  <a:lnTo>
                    <a:pt x="104775" y="371475"/>
                  </a:lnTo>
                  <a:lnTo>
                    <a:pt x="95250" y="342900"/>
                  </a:lnTo>
                  <a:lnTo>
                    <a:pt x="66675" y="342900"/>
                  </a:lnTo>
                  <a:lnTo>
                    <a:pt x="66675" y="285750"/>
                  </a:lnTo>
                  <a:lnTo>
                    <a:pt x="47625" y="266700"/>
                  </a:lnTo>
                  <a:lnTo>
                    <a:pt x="66675" y="228600"/>
                  </a:lnTo>
                  <a:lnTo>
                    <a:pt x="47625" y="209550"/>
                  </a:lnTo>
                  <a:lnTo>
                    <a:pt x="47625" y="171450"/>
                  </a:lnTo>
                  <a:lnTo>
                    <a:pt x="28575" y="152400"/>
                  </a:lnTo>
                  <a:lnTo>
                    <a:pt x="38100" y="114300"/>
                  </a:lnTo>
                  <a:lnTo>
                    <a:pt x="0" y="28575"/>
                  </a:lnTo>
                  <a:lnTo>
                    <a:pt x="19050" y="0"/>
                  </a:lnTo>
                  <a:lnTo>
                    <a:pt x="47625" y="19050"/>
                  </a:lnTo>
                  <a:lnTo>
                    <a:pt x="66675" y="0"/>
                  </a:lnTo>
                  <a:lnTo>
                    <a:pt x="133350" y="0"/>
                  </a:lnTo>
                  <a:lnTo>
                    <a:pt x="142875" y="28575"/>
                  </a:lnTo>
                  <a:lnTo>
                    <a:pt x="123825" y="28575"/>
                  </a:lnTo>
                  <a:lnTo>
                    <a:pt x="123825" y="57150"/>
                  </a:lnTo>
                  <a:lnTo>
                    <a:pt x="142875" y="57150"/>
                  </a:lnTo>
                  <a:lnTo>
                    <a:pt x="133350" y="85725"/>
                  </a:lnTo>
                  <a:lnTo>
                    <a:pt x="171450" y="85725"/>
                  </a:lnTo>
                  <a:lnTo>
                    <a:pt x="228600" y="1143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55" name="G. Dobra Szcz."/>
            <p:cNvSpPr/>
            <p:nvPr/>
          </p:nvSpPr>
          <p:spPr>
            <a:xfrm>
              <a:off x="549275" y="2574925"/>
              <a:ext cx="238126" cy="419101"/>
            </a:xfrm>
            <a:custGeom>
              <a:avLst/>
              <a:gdLst/>
              <a:ahLst/>
              <a:cxnLst/>
              <a:rect l="0" t="0" r="0" b="0"/>
              <a:pathLst>
                <a:path w="238126" h="419101">
                  <a:moveTo>
                    <a:pt x="123825" y="390525"/>
                  </a:moveTo>
                  <a:lnTo>
                    <a:pt x="104775" y="419100"/>
                  </a:lnTo>
                  <a:lnTo>
                    <a:pt x="95250" y="381000"/>
                  </a:lnTo>
                  <a:lnTo>
                    <a:pt x="104775" y="304800"/>
                  </a:lnTo>
                  <a:lnTo>
                    <a:pt x="85725" y="295275"/>
                  </a:lnTo>
                  <a:lnTo>
                    <a:pt x="76200" y="209550"/>
                  </a:lnTo>
                  <a:lnTo>
                    <a:pt x="38100" y="190500"/>
                  </a:lnTo>
                  <a:lnTo>
                    <a:pt x="19050" y="142875"/>
                  </a:lnTo>
                  <a:lnTo>
                    <a:pt x="28575" y="123825"/>
                  </a:lnTo>
                  <a:lnTo>
                    <a:pt x="9525" y="104775"/>
                  </a:lnTo>
                  <a:lnTo>
                    <a:pt x="9525" y="76200"/>
                  </a:lnTo>
                  <a:lnTo>
                    <a:pt x="0" y="57150"/>
                  </a:lnTo>
                  <a:lnTo>
                    <a:pt x="19050" y="38100"/>
                  </a:lnTo>
                  <a:lnTo>
                    <a:pt x="9525" y="0"/>
                  </a:lnTo>
                  <a:lnTo>
                    <a:pt x="57150" y="0"/>
                  </a:lnTo>
                  <a:lnTo>
                    <a:pt x="66675" y="76200"/>
                  </a:lnTo>
                  <a:lnTo>
                    <a:pt x="95250" y="76200"/>
                  </a:lnTo>
                  <a:lnTo>
                    <a:pt x="95250" y="104775"/>
                  </a:lnTo>
                  <a:lnTo>
                    <a:pt x="123825" y="104775"/>
                  </a:lnTo>
                  <a:lnTo>
                    <a:pt x="123825" y="76200"/>
                  </a:lnTo>
                  <a:lnTo>
                    <a:pt x="152400" y="95250"/>
                  </a:lnTo>
                  <a:lnTo>
                    <a:pt x="161925" y="142875"/>
                  </a:lnTo>
                  <a:lnTo>
                    <a:pt x="190500" y="142875"/>
                  </a:lnTo>
                  <a:lnTo>
                    <a:pt x="190500" y="171450"/>
                  </a:lnTo>
                  <a:lnTo>
                    <a:pt x="161925" y="190500"/>
                  </a:lnTo>
                  <a:lnTo>
                    <a:pt x="190500" y="209550"/>
                  </a:lnTo>
                  <a:lnTo>
                    <a:pt x="190500" y="238125"/>
                  </a:lnTo>
                  <a:lnTo>
                    <a:pt x="219075" y="266700"/>
                  </a:lnTo>
                  <a:lnTo>
                    <a:pt x="228600" y="285750"/>
                  </a:lnTo>
                  <a:lnTo>
                    <a:pt x="209550" y="304800"/>
                  </a:lnTo>
                  <a:lnTo>
                    <a:pt x="238125" y="323850"/>
                  </a:lnTo>
                  <a:lnTo>
                    <a:pt x="200025" y="314325"/>
                  </a:lnTo>
                  <a:lnTo>
                    <a:pt x="200025" y="333375"/>
                  </a:lnTo>
                  <a:lnTo>
                    <a:pt x="238125" y="352425"/>
                  </a:lnTo>
                  <a:lnTo>
                    <a:pt x="238125" y="390525"/>
                  </a:lnTo>
                  <a:lnTo>
                    <a:pt x="171450" y="390525"/>
                  </a:lnTo>
                  <a:lnTo>
                    <a:pt x="152400" y="4095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56" name="MG Nowe Warpno"/>
            <p:cNvSpPr/>
            <p:nvPr/>
          </p:nvSpPr>
          <p:spPr>
            <a:xfrm>
              <a:off x="501650" y="2184400"/>
              <a:ext cx="352426" cy="285751"/>
            </a:xfrm>
            <a:custGeom>
              <a:avLst/>
              <a:gdLst/>
              <a:ahLst/>
              <a:cxnLst/>
              <a:rect l="0" t="0" r="0" b="0"/>
              <a:pathLst>
                <a:path w="352426" h="285751">
                  <a:moveTo>
                    <a:pt x="161925" y="285750"/>
                  </a:moveTo>
                  <a:lnTo>
                    <a:pt x="19050" y="276225"/>
                  </a:lnTo>
                  <a:lnTo>
                    <a:pt x="28575" y="200025"/>
                  </a:lnTo>
                  <a:lnTo>
                    <a:pt x="0" y="190500"/>
                  </a:lnTo>
                  <a:lnTo>
                    <a:pt x="19050" y="171450"/>
                  </a:lnTo>
                  <a:lnTo>
                    <a:pt x="28575" y="152400"/>
                  </a:lnTo>
                  <a:lnTo>
                    <a:pt x="0" y="114300"/>
                  </a:lnTo>
                  <a:lnTo>
                    <a:pt x="47625" y="114300"/>
                  </a:lnTo>
                  <a:lnTo>
                    <a:pt x="57150" y="76200"/>
                  </a:lnTo>
                  <a:lnTo>
                    <a:pt x="0" y="47625"/>
                  </a:lnTo>
                  <a:lnTo>
                    <a:pt x="47625" y="47625"/>
                  </a:lnTo>
                  <a:lnTo>
                    <a:pt x="47625" y="28575"/>
                  </a:lnTo>
                  <a:lnTo>
                    <a:pt x="9525" y="0"/>
                  </a:lnTo>
                  <a:lnTo>
                    <a:pt x="47625" y="0"/>
                  </a:lnTo>
                  <a:lnTo>
                    <a:pt x="104775" y="28575"/>
                  </a:lnTo>
                  <a:lnTo>
                    <a:pt x="123825" y="85725"/>
                  </a:lnTo>
                  <a:lnTo>
                    <a:pt x="190500" y="152400"/>
                  </a:lnTo>
                  <a:lnTo>
                    <a:pt x="285750" y="171450"/>
                  </a:lnTo>
                  <a:lnTo>
                    <a:pt x="285750" y="238125"/>
                  </a:lnTo>
                  <a:lnTo>
                    <a:pt x="304800" y="238125"/>
                  </a:lnTo>
                  <a:lnTo>
                    <a:pt x="323850" y="266700"/>
                  </a:lnTo>
                  <a:lnTo>
                    <a:pt x="352425" y="266700"/>
                  </a:lnTo>
                  <a:lnTo>
                    <a:pt x="352425" y="285750"/>
                  </a:lnTo>
                  <a:lnTo>
                    <a:pt x="190500" y="2571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grpSp>
          <p:nvGrpSpPr>
            <p:cNvPr id="57" name="Miasto Świnoujście"/>
            <p:cNvGrpSpPr/>
            <p:nvPr/>
          </p:nvGrpSpPr>
          <p:grpSpPr>
            <a:xfrm>
              <a:off x="377825" y="1746250"/>
              <a:ext cx="342901" cy="295276"/>
              <a:chOff x="377825" y="1746250"/>
              <a:chExt cx="342901" cy="295276"/>
            </a:xfrm>
          </p:grpSpPr>
          <p:sp>
            <p:nvSpPr>
              <p:cNvPr id="190" name="Miasto Świnoujście1"/>
              <p:cNvSpPr/>
              <p:nvPr/>
            </p:nvSpPr>
            <p:spPr>
              <a:xfrm>
                <a:off x="492125" y="1765300"/>
                <a:ext cx="171451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171451" h="142876">
                    <a:moveTo>
                      <a:pt x="171450" y="76200"/>
                    </a:moveTo>
                    <a:lnTo>
                      <a:pt x="152400" y="19050"/>
                    </a:lnTo>
                    <a:lnTo>
                      <a:pt x="123825" y="28575"/>
                    </a:lnTo>
                    <a:lnTo>
                      <a:pt x="38100" y="0"/>
                    </a:lnTo>
                    <a:lnTo>
                      <a:pt x="28575" y="28575"/>
                    </a:lnTo>
                    <a:lnTo>
                      <a:pt x="0" y="57150"/>
                    </a:lnTo>
                    <a:lnTo>
                      <a:pt x="28575" y="66675"/>
                    </a:lnTo>
                    <a:lnTo>
                      <a:pt x="38100" y="95250"/>
                    </a:lnTo>
                    <a:lnTo>
                      <a:pt x="47625" y="142875"/>
                    </a:lnTo>
                    <a:lnTo>
                      <a:pt x="76200" y="123825"/>
                    </a:lnTo>
                    <a:lnTo>
                      <a:pt x="95250" y="952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91" name="Miasto Świnoujście2"/>
              <p:cNvSpPr/>
              <p:nvPr/>
            </p:nvSpPr>
            <p:spPr>
              <a:xfrm>
                <a:off x="377825" y="1746250"/>
                <a:ext cx="285751" cy="295276"/>
              </a:xfrm>
              <a:custGeom>
                <a:avLst/>
                <a:gdLst/>
                <a:ahLst/>
                <a:cxnLst/>
                <a:rect l="0" t="0" r="0" b="0"/>
                <a:pathLst>
                  <a:path w="285751" h="295276">
                    <a:moveTo>
                      <a:pt x="123825" y="47625"/>
                    </a:moveTo>
                    <a:lnTo>
                      <a:pt x="133350" y="19050"/>
                    </a:lnTo>
                    <a:lnTo>
                      <a:pt x="104775" y="28575"/>
                    </a:lnTo>
                    <a:lnTo>
                      <a:pt x="66675" y="0"/>
                    </a:lnTo>
                    <a:lnTo>
                      <a:pt x="47625" y="38100"/>
                    </a:lnTo>
                    <a:lnTo>
                      <a:pt x="9525" y="28575"/>
                    </a:lnTo>
                    <a:lnTo>
                      <a:pt x="0" y="47625"/>
                    </a:lnTo>
                    <a:lnTo>
                      <a:pt x="38100" y="57150"/>
                    </a:lnTo>
                    <a:lnTo>
                      <a:pt x="57150" y="76200"/>
                    </a:lnTo>
                    <a:lnTo>
                      <a:pt x="47625" y="95250"/>
                    </a:lnTo>
                    <a:lnTo>
                      <a:pt x="47625" y="152400"/>
                    </a:lnTo>
                    <a:lnTo>
                      <a:pt x="66675" y="152400"/>
                    </a:lnTo>
                    <a:lnTo>
                      <a:pt x="133350" y="247650"/>
                    </a:lnTo>
                    <a:lnTo>
                      <a:pt x="171450" y="257175"/>
                    </a:lnTo>
                    <a:lnTo>
                      <a:pt x="190500" y="266700"/>
                    </a:lnTo>
                    <a:lnTo>
                      <a:pt x="200025" y="295275"/>
                    </a:lnTo>
                    <a:lnTo>
                      <a:pt x="228600" y="295275"/>
                    </a:lnTo>
                    <a:lnTo>
                      <a:pt x="228600" y="238125"/>
                    </a:lnTo>
                    <a:lnTo>
                      <a:pt x="276225" y="209550"/>
                    </a:lnTo>
                    <a:lnTo>
                      <a:pt x="285750" y="190500"/>
                    </a:lnTo>
                    <a:lnTo>
                      <a:pt x="257175" y="180975"/>
                    </a:lnTo>
                    <a:lnTo>
                      <a:pt x="238125" y="142875"/>
                    </a:lnTo>
                    <a:lnTo>
                      <a:pt x="219075" y="142875"/>
                    </a:lnTo>
                    <a:lnTo>
                      <a:pt x="190500" y="180975"/>
                    </a:lnTo>
                    <a:lnTo>
                      <a:pt x="142875" y="200025"/>
                    </a:lnTo>
                    <a:lnTo>
                      <a:pt x="152400" y="180975"/>
                    </a:lnTo>
                    <a:lnTo>
                      <a:pt x="133350" y="171450"/>
                    </a:lnTo>
                    <a:lnTo>
                      <a:pt x="123825" y="114300"/>
                    </a:lnTo>
                    <a:lnTo>
                      <a:pt x="95250" y="85725"/>
                    </a:lnTo>
                    <a:lnTo>
                      <a:pt x="104775" y="66675"/>
                    </a:lnTo>
                    <a:lnTo>
                      <a:pt x="85725" y="47625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92" name="Miasto Świnoujście3"/>
              <p:cNvSpPr/>
              <p:nvPr/>
            </p:nvSpPr>
            <p:spPr>
              <a:xfrm>
                <a:off x="625475" y="1860550"/>
                <a:ext cx="95251" cy="123826"/>
              </a:xfrm>
              <a:custGeom>
                <a:avLst/>
                <a:gdLst/>
                <a:ahLst/>
                <a:cxnLst/>
                <a:rect l="0" t="0" r="0" b="0"/>
                <a:pathLst>
                  <a:path w="95251" h="123826">
                    <a:moveTo>
                      <a:pt x="28575" y="0"/>
                    </a:moveTo>
                    <a:lnTo>
                      <a:pt x="0" y="19050"/>
                    </a:lnTo>
                    <a:lnTo>
                      <a:pt x="19050" y="57150"/>
                    </a:lnTo>
                    <a:lnTo>
                      <a:pt x="47625" y="66675"/>
                    </a:lnTo>
                    <a:lnTo>
                      <a:pt x="38100" y="123825"/>
                    </a:lnTo>
                    <a:lnTo>
                      <a:pt x="95250" y="95250"/>
                    </a:lnTo>
                    <a:lnTo>
                      <a:pt x="76200" y="47625"/>
                    </a:lnTo>
                    <a:lnTo>
                      <a:pt x="47625" y="38100"/>
                    </a:lnTo>
                    <a:lnTo>
                      <a:pt x="38100" y="1905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</p:grpSp>
        <p:sp>
          <p:nvSpPr>
            <p:cNvPr id="58" name="G. Stare Czarnowo"/>
            <p:cNvSpPr/>
            <p:nvPr/>
          </p:nvSpPr>
          <p:spPr>
            <a:xfrm>
              <a:off x="958850" y="3098800"/>
              <a:ext cx="390526" cy="323851"/>
            </a:xfrm>
            <a:custGeom>
              <a:avLst/>
              <a:gdLst/>
              <a:ahLst/>
              <a:cxnLst/>
              <a:rect l="0" t="0" r="0" b="0"/>
              <a:pathLst>
                <a:path w="390526" h="323851">
                  <a:moveTo>
                    <a:pt x="266700" y="66675"/>
                  </a:moveTo>
                  <a:lnTo>
                    <a:pt x="304800" y="114300"/>
                  </a:lnTo>
                  <a:lnTo>
                    <a:pt x="352425" y="104775"/>
                  </a:lnTo>
                  <a:lnTo>
                    <a:pt x="352425" y="123825"/>
                  </a:lnTo>
                  <a:lnTo>
                    <a:pt x="390525" y="133350"/>
                  </a:lnTo>
                  <a:lnTo>
                    <a:pt x="390525" y="161925"/>
                  </a:lnTo>
                  <a:lnTo>
                    <a:pt x="381000" y="200025"/>
                  </a:lnTo>
                  <a:lnTo>
                    <a:pt x="371475" y="228600"/>
                  </a:lnTo>
                  <a:lnTo>
                    <a:pt x="371475" y="285750"/>
                  </a:lnTo>
                  <a:lnTo>
                    <a:pt x="304800" y="323850"/>
                  </a:lnTo>
                  <a:lnTo>
                    <a:pt x="266700" y="295275"/>
                  </a:lnTo>
                  <a:lnTo>
                    <a:pt x="266700" y="276225"/>
                  </a:lnTo>
                  <a:lnTo>
                    <a:pt x="257175" y="257175"/>
                  </a:lnTo>
                  <a:lnTo>
                    <a:pt x="238125" y="257175"/>
                  </a:lnTo>
                  <a:lnTo>
                    <a:pt x="228600" y="228600"/>
                  </a:lnTo>
                  <a:lnTo>
                    <a:pt x="171450" y="228600"/>
                  </a:lnTo>
                  <a:lnTo>
                    <a:pt x="152400" y="219075"/>
                  </a:lnTo>
                  <a:lnTo>
                    <a:pt x="161925" y="247650"/>
                  </a:lnTo>
                  <a:lnTo>
                    <a:pt x="142875" y="257175"/>
                  </a:lnTo>
                  <a:lnTo>
                    <a:pt x="123825" y="257175"/>
                  </a:lnTo>
                  <a:lnTo>
                    <a:pt x="104775" y="276225"/>
                  </a:lnTo>
                  <a:lnTo>
                    <a:pt x="76200" y="219075"/>
                  </a:lnTo>
                  <a:lnTo>
                    <a:pt x="95250" y="200025"/>
                  </a:lnTo>
                  <a:lnTo>
                    <a:pt x="76200" y="161925"/>
                  </a:lnTo>
                  <a:lnTo>
                    <a:pt x="76200" y="200025"/>
                  </a:lnTo>
                  <a:lnTo>
                    <a:pt x="47625" y="171450"/>
                  </a:lnTo>
                  <a:lnTo>
                    <a:pt x="19050" y="171450"/>
                  </a:lnTo>
                  <a:lnTo>
                    <a:pt x="9525" y="152400"/>
                  </a:lnTo>
                  <a:lnTo>
                    <a:pt x="28575" y="133350"/>
                  </a:lnTo>
                  <a:lnTo>
                    <a:pt x="19050" y="104775"/>
                  </a:lnTo>
                  <a:lnTo>
                    <a:pt x="0" y="85725"/>
                  </a:lnTo>
                  <a:lnTo>
                    <a:pt x="9525" y="57150"/>
                  </a:lnTo>
                  <a:lnTo>
                    <a:pt x="57150" y="0"/>
                  </a:lnTo>
                  <a:lnTo>
                    <a:pt x="104775" y="28575"/>
                  </a:lnTo>
                  <a:lnTo>
                    <a:pt x="133350" y="28575"/>
                  </a:lnTo>
                  <a:lnTo>
                    <a:pt x="161925" y="9525"/>
                  </a:lnTo>
                  <a:lnTo>
                    <a:pt x="171450" y="28575"/>
                  </a:lnTo>
                  <a:lnTo>
                    <a:pt x="161925" y="38100"/>
                  </a:lnTo>
                  <a:lnTo>
                    <a:pt x="209550" y="85725"/>
                  </a:lnTo>
                  <a:lnTo>
                    <a:pt x="247650" y="104775"/>
                  </a:lnTo>
                  <a:lnTo>
                    <a:pt x="247650" y="571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59" name="MG Gryfino"/>
            <p:cNvSpPr/>
            <p:nvPr/>
          </p:nvSpPr>
          <p:spPr>
            <a:xfrm>
              <a:off x="730250" y="3108325"/>
              <a:ext cx="409576" cy="523876"/>
            </a:xfrm>
            <a:custGeom>
              <a:avLst/>
              <a:gdLst/>
              <a:ahLst/>
              <a:cxnLst/>
              <a:rect l="0" t="0" r="0" b="0"/>
              <a:pathLst>
                <a:path w="409576" h="523876">
                  <a:moveTo>
                    <a:pt x="381000" y="209550"/>
                  </a:moveTo>
                  <a:lnTo>
                    <a:pt x="400050" y="219075"/>
                  </a:lnTo>
                  <a:lnTo>
                    <a:pt x="400050" y="266700"/>
                  </a:lnTo>
                  <a:lnTo>
                    <a:pt x="371475" y="295275"/>
                  </a:lnTo>
                  <a:lnTo>
                    <a:pt x="409575" y="371475"/>
                  </a:lnTo>
                  <a:lnTo>
                    <a:pt x="400050" y="390525"/>
                  </a:lnTo>
                  <a:lnTo>
                    <a:pt x="371475" y="361950"/>
                  </a:lnTo>
                  <a:lnTo>
                    <a:pt x="371475" y="390525"/>
                  </a:lnTo>
                  <a:lnTo>
                    <a:pt x="352425" y="390525"/>
                  </a:lnTo>
                  <a:lnTo>
                    <a:pt x="371475" y="428625"/>
                  </a:lnTo>
                  <a:lnTo>
                    <a:pt x="371475" y="466725"/>
                  </a:lnTo>
                  <a:lnTo>
                    <a:pt x="333375" y="466725"/>
                  </a:lnTo>
                  <a:lnTo>
                    <a:pt x="314325" y="495300"/>
                  </a:lnTo>
                  <a:lnTo>
                    <a:pt x="276225" y="495300"/>
                  </a:lnTo>
                  <a:lnTo>
                    <a:pt x="238125" y="438150"/>
                  </a:lnTo>
                  <a:lnTo>
                    <a:pt x="238125" y="409575"/>
                  </a:lnTo>
                  <a:lnTo>
                    <a:pt x="171450" y="419100"/>
                  </a:lnTo>
                  <a:lnTo>
                    <a:pt x="171450" y="457200"/>
                  </a:lnTo>
                  <a:lnTo>
                    <a:pt x="161925" y="476250"/>
                  </a:lnTo>
                  <a:lnTo>
                    <a:pt x="180975" y="485775"/>
                  </a:lnTo>
                  <a:lnTo>
                    <a:pt x="171450" y="523875"/>
                  </a:lnTo>
                  <a:lnTo>
                    <a:pt x="152400" y="523875"/>
                  </a:lnTo>
                  <a:lnTo>
                    <a:pt x="142875" y="504825"/>
                  </a:lnTo>
                  <a:lnTo>
                    <a:pt x="123825" y="504825"/>
                  </a:lnTo>
                  <a:lnTo>
                    <a:pt x="104775" y="457200"/>
                  </a:lnTo>
                  <a:lnTo>
                    <a:pt x="95250" y="428625"/>
                  </a:lnTo>
                  <a:lnTo>
                    <a:pt x="66675" y="409575"/>
                  </a:lnTo>
                  <a:lnTo>
                    <a:pt x="57150" y="438150"/>
                  </a:lnTo>
                  <a:lnTo>
                    <a:pt x="19050" y="438150"/>
                  </a:lnTo>
                  <a:lnTo>
                    <a:pt x="28575" y="400050"/>
                  </a:lnTo>
                  <a:lnTo>
                    <a:pt x="0" y="400050"/>
                  </a:lnTo>
                  <a:lnTo>
                    <a:pt x="9525" y="342900"/>
                  </a:lnTo>
                  <a:lnTo>
                    <a:pt x="47625" y="314325"/>
                  </a:lnTo>
                  <a:lnTo>
                    <a:pt x="28575" y="295275"/>
                  </a:lnTo>
                  <a:lnTo>
                    <a:pt x="57150" y="295275"/>
                  </a:lnTo>
                  <a:lnTo>
                    <a:pt x="66675" y="247650"/>
                  </a:lnTo>
                  <a:lnTo>
                    <a:pt x="66675" y="200025"/>
                  </a:lnTo>
                  <a:lnTo>
                    <a:pt x="95250" y="161925"/>
                  </a:lnTo>
                  <a:lnTo>
                    <a:pt x="114300" y="47625"/>
                  </a:lnTo>
                  <a:lnTo>
                    <a:pt x="142875" y="57150"/>
                  </a:lnTo>
                  <a:lnTo>
                    <a:pt x="180975" y="0"/>
                  </a:lnTo>
                  <a:lnTo>
                    <a:pt x="180975" y="28575"/>
                  </a:lnTo>
                  <a:lnTo>
                    <a:pt x="152400" y="76200"/>
                  </a:lnTo>
                  <a:lnTo>
                    <a:pt x="200025" y="95250"/>
                  </a:lnTo>
                  <a:lnTo>
                    <a:pt x="209550" y="76200"/>
                  </a:lnTo>
                  <a:lnTo>
                    <a:pt x="228600" y="76200"/>
                  </a:lnTo>
                  <a:lnTo>
                    <a:pt x="247650" y="95250"/>
                  </a:lnTo>
                  <a:lnTo>
                    <a:pt x="257175" y="123825"/>
                  </a:lnTo>
                  <a:lnTo>
                    <a:pt x="238125" y="142875"/>
                  </a:lnTo>
                  <a:lnTo>
                    <a:pt x="247650" y="161925"/>
                  </a:lnTo>
                  <a:lnTo>
                    <a:pt x="276225" y="161925"/>
                  </a:lnTo>
                  <a:lnTo>
                    <a:pt x="304800" y="190500"/>
                  </a:lnTo>
                  <a:lnTo>
                    <a:pt x="304800" y="152400"/>
                  </a:lnTo>
                  <a:lnTo>
                    <a:pt x="323850" y="190500"/>
                  </a:lnTo>
                  <a:lnTo>
                    <a:pt x="304800" y="209550"/>
                  </a:lnTo>
                  <a:lnTo>
                    <a:pt x="333375" y="266700"/>
                  </a:lnTo>
                  <a:lnTo>
                    <a:pt x="352425" y="247650"/>
                  </a:lnTo>
                  <a:lnTo>
                    <a:pt x="371475" y="247650"/>
                  </a:lnTo>
                  <a:lnTo>
                    <a:pt x="390525" y="2381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0" name="G. Banie"/>
            <p:cNvSpPr/>
            <p:nvPr/>
          </p:nvSpPr>
          <p:spPr>
            <a:xfrm>
              <a:off x="844550" y="3517900"/>
              <a:ext cx="352426" cy="495301"/>
            </a:xfrm>
            <a:custGeom>
              <a:avLst/>
              <a:gdLst/>
              <a:ahLst/>
              <a:cxnLst/>
              <a:rect l="0" t="0" r="0" b="0"/>
              <a:pathLst>
                <a:path w="352426" h="495301">
                  <a:moveTo>
                    <a:pt x="200025" y="85725"/>
                  </a:moveTo>
                  <a:lnTo>
                    <a:pt x="219075" y="57150"/>
                  </a:lnTo>
                  <a:lnTo>
                    <a:pt x="257175" y="76200"/>
                  </a:lnTo>
                  <a:lnTo>
                    <a:pt x="304800" y="85725"/>
                  </a:lnTo>
                  <a:lnTo>
                    <a:pt x="314325" y="114300"/>
                  </a:lnTo>
                  <a:lnTo>
                    <a:pt x="285750" y="123825"/>
                  </a:lnTo>
                  <a:lnTo>
                    <a:pt x="342900" y="142875"/>
                  </a:lnTo>
                  <a:lnTo>
                    <a:pt x="314325" y="161925"/>
                  </a:lnTo>
                  <a:lnTo>
                    <a:pt x="323850" y="180975"/>
                  </a:lnTo>
                  <a:lnTo>
                    <a:pt x="314325" y="209550"/>
                  </a:lnTo>
                  <a:lnTo>
                    <a:pt x="314325" y="247650"/>
                  </a:lnTo>
                  <a:lnTo>
                    <a:pt x="295275" y="285750"/>
                  </a:lnTo>
                  <a:lnTo>
                    <a:pt x="352425" y="304800"/>
                  </a:lnTo>
                  <a:lnTo>
                    <a:pt x="314325" y="361950"/>
                  </a:lnTo>
                  <a:lnTo>
                    <a:pt x="247650" y="438150"/>
                  </a:lnTo>
                  <a:lnTo>
                    <a:pt x="266700" y="447675"/>
                  </a:lnTo>
                  <a:lnTo>
                    <a:pt x="219075" y="495300"/>
                  </a:lnTo>
                  <a:lnTo>
                    <a:pt x="161925" y="495300"/>
                  </a:lnTo>
                  <a:lnTo>
                    <a:pt x="161925" y="466725"/>
                  </a:lnTo>
                  <a:lnTo>
                    <a:pt x="133350" y="447675"/>
                  </a:lnTo>
                  <a:lnTo>
                    <a:pt x="114300" y="457200"/>
                  </a:lnTo>
                  <a:lnTo>
                    <a:pt x="114300" y="438150"/>
                  </a:lnTo>
                  <a:lnTo>
                    <a:pt x="85725" y="447675"/>
                  </a:lnTo>
                  <a:lnTo>
                    <a:pt x="76200" y="419100"/>
                  </a:lnTo>
                  <a:lnTo>
                    <a:pt x="76200" y="400050"/>
                  </a:lnTo>
                  <a:lnTo>
                    <a:pt x="66675" y="381000"/>
                  </a:lnTo>
                  <a:lnTo>
                    <a:pt x="47625" y="390525"/>
                  </a:lnTo>
                  <a:lnTo>
                    <a:pt x="47625" y="352425"/>
                  </a:lnTo>
                  <a:lnTo>
                    <a:pt x="76200" y="333375"/>
                  </a:lnTo>
                  <a:lnTo>
                    <a:pt x="66675" y="285750"/>
                  </a:lnTo>
                  <a:lnTo>
                    <a:pt x="76200" y="238125"/>
                  </a:lnTo>
                  <a:lnTo>
                    <a:pt x="66675" y="209550"/>
                  </a:lnTo>
                  <a:lnTo>
                    <a:pt x="76200" y="180975"/>
                  </a:lnTo>
                  <a:lnTo>
                    <a:pt x="66675" y="161925"/>
                  </a:lnTo>
                  <a:lnTo>
                    <a:pt x="0" y="161925"/>
                  </a:lnTo>
                  <a:lnTo>
                    <a:pt x="19050" y="133350"/>
                  </a:lnTo>
                  <a:lnTo>
                    <a:pt x="0" y="114300"/>
                  </a:lnTo>
                  <a:lnTo>
                    <a:pt x="9525" y="95250"/>
                  </a:lnTo>
                  <a:lnTo>
                    <a:pt x="28575" y="95250"/>
                  </a:lnTo>
                  <a:lnTo>
                    <a:pt x="38100" y="114300"/>
                  </a:lnTo>
                  <a:lnTo>
                    <a:pt x="57150" y="114300"/>
                  </a:lnTo>
                  <a:lnTo>
                    <a:pt x="66675" y="76200"/>
                  </a:lnTo>
                  <a:lnTo>
                    <a:pt x="47625" y="66675"/>
                  </a:lnTo>
                  <a:lnTo>
                    <a:pt x="57150" y="47625"/>
                  </a:lnTo>
                  <a:lnTo>
                    <a:pt x="57150" y="9525"/>
                  </a:lnTo>
                  <a:lnTo>
                    <a:pt x="123825" y="0"/>
                  </a:lnTo>
                  <a:lnTo>
                    <a:pt x="123825" y="28575"/>
                  </a:lnTo>
                  <a:lnTo>
                    <a:pt x="161925" y="857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1" name="G. Widuchowa"/>
            <p:cNvSpPr/>
            <p:nvPr/>
          </p:nvSpPr>
          <p:spPr>
            <a:xfrm>
              <a:off x="596900" y="3336925"/>
              <a:ext cx="323851" cy="619126"/>
            </a:xfrm>
            <a:custGeom>
              <a:avLst/>
              <a:gdLst/>
              <a:ahLst/>
              <a:cxnLst/>
              <a:rect l="0" t="0" r="0" b="0"/>
              <a:pathLst>
                <a:path w="323851" h="619126">
                  <a:moveTo>
                    <a:pt x="295275" y="533400"/>
                  </a:moveTo>
                  <a:lnTo>
                    <a:pt x="295275" y="571500"/>
                  </a:lnTo>
                  <a:lnTo>
                    <a:pt x="266700" y="619125"/>
                  </a:lnTo>
                  <a:lnTo>
                    <a:pt x="266700" y="581025"/>
                  </a:lnTo>
                  <a:lnTo>
                    <a:pt x="247650" y="571500"/>
                  </a:lnTo>
                  <a:lnTo>
                    <a:pt x="238125" y="590550"/>
                  </a:lnTo>
                  <a:lnTo>
                    <a:pt x="219075" y="590550"/>
                  </a:lnTo>
                  <a:lnTo>
                    <a:pt x="228600" y="561975"/>
                  </a:lnTo>
                  <a:lnTo>
                    <a:pt x="209550" y="561975"/>
                  </a:lnTo>
                  <a:lnTo>
                    <a:pt x="180975" y="581025"/>
                  </a:lnTo>
                  <a:lnTo>
                    <a:pt x="161925" y="561975"/>
                  </a:lnTo>
                  <a:lnTo>
                    <a:pt x="123825" y="590550"/>
                  </a:lnTo>
                  <a:lnTo>
                    <a:pt x="76200" y="571500"/>
                  </a:lnTo>
                  <a:lnTo>
                    <a:pt x="66675" y="542925"/>
                  </a:lnTo>
                  <a:lnTo>
                    <a:pt x="0" y="514350"/>
                  </a:lnTo>
                  <a:lnTo>
                    <a:pt x="38100" y="438150"/>
                  </a:lnTo>
                  <a:lnTo>
                    <a:pt x="66675" y="295275"/>
                  </a:lnTo>
                  <a:lnTo>
                    <a:pt x="38100" y="219075"/>
                  </a:lnTo>
                  <a:lnTo>
                    <a:pt x="57150" y="152400"/>
                  </a:lnTo>
                  <a:lnTo>
                    <a:pt x="95250" y="123825"/>
                  </a:lnTo>
                  <a:lnTo>
                    <a:pt x="114300" y="85725"/>
                  </a:lnTo>
                  <a:lnTo>
                    <a:pt x="142875" y="38100"/>
                  </a:lnTo>
                  <a:lnTo>
                    <a:pt x="161925" y="0"/>
                  </a:lnTo>
                  <a:lnTo>
                    <a:pt x="200025" y="19050"/>
                  </a:lnTo>
                  <a:lnTo>
                    <a:pt x="190500" y="66675"/>
                  </a:lnTo>
                  <a:lnTo>
                    <a:pt x="161925" y="66675"/>
                  </a:lnTo>
                  <a:lnTo>
                    <a:pt x="180975" y="85725"/>
                  </a:lnTo>
                  <a:lnTo>
                    <a:pt x="142875" y="114300"/>
                  </a:lnTo>
                  <a:lnTo>
                    <a:pt x="133350" y="171450"/>
                  </a:lnTo>
                  <a:lnTo>
                    <a:pt x="161925" y="171450"/>
                  </a:lnTo>
                  <a:lnTo>
                    <a:pt x="152400" y="209550"/>
                  </a:lnTo>
                  <a:lnTo>
                    <a:pt x="190500" y="209550"/>
                  </a:lnTo>
                  <a:lnTo>
                    <a:pt x="200025" y="180975"/>
                  </a:lnTo>
                  <a:lnTo>
                    <a:pt x="228600" y="200025"/>
                  </a:lnTo>
                  <a:lnTo>
                    <a:pt x="238125" y="228600"/>
                  </a:lnTo>
                  <a:lnTo>
                    <a:pt x="257175" y="276225"/>
                  </a:lnTo>
                  <a:lnTo>
                    <a:pt x="247650" y="295275"/>
                  </a:lnTo>
                  <a:lnTo>
                    <a:pt x="266700" y="314325"/>
                  </a:lnTo>
                  <a:lnTo>
                    <a:pt x="247650" y="342900"/>
                  </a:lnTo>
                  <a:lnTo>
                    <a:pt x="314325" y="342900"/>
                  </a:lnTo>
                  <a:lnTo>
                    <a:pt x="323850" y="361950"/>
                  </a:lnTo>
                  <a:lnTo>
                    <a:pt x="314325" y="390525"/>
                  </a:lnTo>
                  <a:lnTo>
                    <a:pt x="323850" y="419100"/>
                  </a:lnTo>
                  <a:lnTo>
                    <a:pt x="314325" y="466725"/>
                  </a:lnTo>
                  <a:lnTo>
                    <a:pt x="323850" y="5143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2" name="MG Chojna"/>
            <p:cNvSpPr/>
            <p:nvPr/>
          </p:nvSpPr>
          <p:spPr>
            <a:xfrm>
              <a:off x="415925" y="3851275"/>
              <a:ext cx="542926" cy="504826"/>
            </a:xfrm>
            <a:custGeom>
              <a:avLst/>
              <a:gdLst/>
              <a:ahLst/>
              <a:cxnLst/>
              <a:rect l="0" t="0" r="0" b="0"/>
              <a:pathLst>
                <a:path w="542926" h="504826">
                  <a:moveTo>
                    <a:pt x="247650" y="28575"/>
                  </a:moveTo>
                  <a:lnTo>
                    <a:pt x="180975" y="0"/>
                  </a:lnTo>
                  <a:lnTo>
                    <a:pt x="152400" y="28575"/>
                  </a:lnTo>
                  <a:lnTo>
                    <a:pt x="114300" y="76200"/>
                  </a:lnTo>
                  <a:lnTo>
                    <a:pt x="0" y="152400"/>
                  </a:lnTo>
                  <a:lnTo>
                    <a:pt x="0" y="180975"/>
                  </a:lnTo>
                  <a:lnTo>
                    <a:pt x="28575" y="180975"/>
                  </a:lnTo>
                  <a:lnTo>
                    <a:pt x="114300" y="257175"/>
                  </a:lnTo>
                  <a:lnTo>
                    <a:pt x="123825" y="285750"/>
                  </a:lnTo>
                  <a:lnTo>
                    <a:pt x="85725" y="304800"/>
                  </a:lnTo>
                  <a:lnTo>
                    <a:pt x="95250" y="323850"/>
                  </a:lnTo>
                  <a:lnTo>
                    <a:pt x="123825" y="323850"/>
                  </a:lnTo>
                  <a:lnTo>
                    <a:pt x="142875" y="361950"/>
                  </a:lnTo>
                  <a:lnTo>
                    <a:pt x="123825" y="381000"/>
                  </a:lnTo>
                  <a:lnTo>
                    <a:pt x="152400" y="371475"/>
                  </a:lnTo>
                  <a:lnTo>
                    <a:pt x="171450" y="400050"/>
                  </a:lnTo>
                  <a:lnTo>
                    <a:pt x="219075" y="390525"/>
                  </a:lnTo>
                  <a:lnTo>
                    <a:pt x="209550" y="361950"/>
                  </a:lnTo>
                  <a:lnTo>
                    <a:pt x="228600" y="352425"/>
                  </a:lnTo>
                  <a:lnTo>
                    <a:pt x="257175" y="371475"/>
                  </a:lnTo>
                  <a:lnTo>
                    <a:pt x="285750" y="352425"/>
                  </a:lnTo>
                  <a:lnTo>
                    <a:pt x="304800" y="381000"/>
                  </a:lnTo>
                  <a:lnTo>
                    <a:pt x="342900" y="361950"/>
                  </a:lnTo>
                  <a:lnTo>
                    <a:pt x="400050" y="381000"/>
                  </a:lnTo>
                  <a:lnTo>
                    <a:pt x="400050" y="419100"/>
                  </a:lnTo>
                  <a:lnTo>
                    <a:pt x="419100" y="419100"/>
                  </a:lnTo>
                  <a:lnTo>
                    <a:pt x="400050" y="447675"/>
                  </a:lnTo>
                  <a:lnTo>
                    <a:pt x="428625" y="485775"/>
                  </a:lnTo>
                  <a:lnTo>
                    <a:pt x="447675" y="476250"/>
                  </a:lnTo>
                  <a:lnTo>
                    <a:pt x="447675" y="504825"/>
                  </a:lnTo>
                  <a:lnTo>
                    <a:pt x="466725" y="495300"/>
                  </a:lnTo>
                  <a:lnTo>
                    <a:pt x="485775" y="476250"/>
                  </a:lnTo>
                  <a:lnTo>
                    <a:pt x="466725" y="457200"/>
                  </a:lnTo>
                  <a:lnTo>
                    <a:pt x="447675" y="428625"/>
                  </a:lnTo>
                  <a:lnTo>
                    <a:pt x="476250" y="428625"/>
                  </a:lnTo>
                  <a:lnTo>
                    <a:pt x="476250" y="390525"/>
                  </a:lnTo>
                  <a:lnTo>
                    <a:pt x="495300" y="381000"/>
                  </a:lnTo>
                  <a:lnTo>
                    <a:pt x="466725" y="371475"/>
                  </a:lnTo>
                  <a:lnTo>
                    <a:pt x="485775" y="352425"/>
                  </a:lnTo>
                  <a:lnTo>
                    <a:pt x="476250" y="323850"/>
                  </a:lnTo>
                  <a:lnTo>
                    <a:pt x="485775" y="295275"/>
                  </a:lnTo>
                  <a:lnTo>
                    <a:pt x="466725" y="285750"/>
                  </a:lnTo>
                  <a:lnTo>
                    <a:pt x="447675" y="285750"/>
                  </a:lnTo>
                  <a:lnTo>
                    <a:pt x="419100" y="238125"/>
                  </a:lnTo>
                  <a:lnTo>
                    <a:pt x="438150" y="209550"/>
                  </a:lnTo>
                  <a:lnTo>
                    <a:pt x="466725" y="228600"/>
                  </a:lnTo>
                  <a:lnTo>
                    <a:pt x="523875" y="219075"/>
                  </a:lnTo>
                  <a:lnTo>
                    <a:pt x="533400" y="200025"/>
                  </a:lnTo>
                  <a:lnTo>
                    <a:pt x="514350" y="171450"/>
                  </a:lnTo>
                  <a:lnTo>
                    <a:pt x="542925" y="123825"/>
                  </a:lnTo>
                  <a:lnTo>
                    <a:pt x="542925" y="104775"/>
                  </a:lnTo>
                  <a:lnTo>
                    <a:pt x="514350" y="114300"/>
                  </a:lnTo>
                  <a:lnTo>
                    <a:pt x="504825" y="85725"/>
                  </a:lnTo>
                  <a:lnTo>
                    <a:pt x="504825" y="66675"/>
                  </a:lnTo>
                  <a:lnTo>
                    <a:pt x="495300" y="47625"/>
                  </a:lnTo>
                  <a:lnTo>
                    <a:pt x="476250" y="57150"/>
                  </a:lnTo>
                  <a:lnTo>
                    <a:pt x="447675" y="104775"/>
                  </a:lnTo>
                  <a:lnTo>
                    <a:pt x="447675" y="66675"/>
                  </a:lnTo>
                  <a:lnTo>
                    <a:pt x="428625" y="57150"/>
                  </a:lnTo>
                  <a:lnTo>
                    <a:pt x="419100" y="76200"/>
                  </a:lnTo>
                  <a:lnTo>
                    <a:pt x="400050" y="76200"/>
                  </a:lnTo>
                  <a:lnTo>
                    <a:pt x="409575" y="47625"/>
                  </a:lnTo>
                  <a:lnTo>
                    <a:pt x="390525" y="47625"/>
                  </a:lnTo>
                  <a:lnTo>
                    <a:pt x="361950" y="66675"/>
                  </a:lnTo>
                  <a:lnTo>
                    <a:pt x="342900" y="47625"/>
                  </a:lnTo>
                  <a:lnTo>
                    <a:pt x="304800" y="76200"/>
                  </a:lnTo>
                  <a:lnTo>
                    <a:pt x="257175" y="571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3" name="MG Cedynia"/>
            <p:cNvSpPr/>
            <p:nvPr/>
          </p:nvSpPr>
          <p:spPr>
            <a:xfrm>
              <a:off x="301625" y="4003675"/>
              <a:ext cx="266701" cy="476251"/>
            </a:xfrm>
            <a:custGeom>
              <a:avLst/>
              <a:gdLst/>
              <a:ahLst/>
              <a:cxnLst/>
              <a:rect l="0" t="0" r="0" b="0"/>
              <a:pathLst>
                <a:path w="266701" h="476251">
                  <a:moveTo>
                    <a:pt x="257175" y="209550"/>
                  </a:moveTo>
                  <a:lnTo>
                    <a:pt x="238125" y="228600"/>
                  </a:lnTo>
                  <a:lnTo>
                    <a:pt x="219075" y="257175"/>
                  </a:lnTo>
                  <a:lnTo>
                    <a:pt x="209550" y="304800"/>
                  </a:lnTo>
                  <a:lnTo>
                    <a:pt x="247650" y="295275"/>
                  </a:lnTo>
                  <a:lnTo>
                    <a:pt x="257175" y="323850"/>
                  </a:lnTo>
                  <a:lnTo>
                    <a:pt x="247650" y="342900"/>
                  </a:lnTo>
                  <a:lnTo>
                    <a:pt x="266700" y="371475"/>
                  </a:lnTo>
                  <a:lnTo>
                    <a:pt x="247650" y="381000"/>
                  </a:lnTo>
                  <a:lnTo>
                    <a:pt x="228600" y="371475"/>
                  </a:lnTo>
                  <a:lnTo>
                    <a:pt x="190500" y="361950"/>
                  </a:lnTo>
                  <a:lnTo>
                    <a:pt x="180975" y="419100"/>
                  </a:lnTo>
                  <a:lnTo>
                    <a:pt x="200025" y="438150"/>
                  </a:lnTo>
                  <a:lnTo>
                    <a:pt x="180975" y="476250"/>
                  </a:lnTo>
                  <a:lnTo>
                    <a:pt x="152400" y="447675"/>
                  </a:lnTo>
                  <a:lnTo>
                    <a:pt x="133350" y="400050"/>
                  </a:lnTo>
                  <a:lnTo>
                    <a:pt x="19050" y="390525"/>
                  </a:lnTo>
                  <a:lnTo>
                    <a:pt x="0" y="361950"/>
                  </a:lnTo>
                  <a:lnTo>
                    <a:pt x="0" y="323850"/>
                  </a:lnTo>
                  <a:lnTo>
                    <a:pt x="47625" y="257175"/>
                  </a:lnTo>
                  <a:lnTo>
                    <a:pt x="47625" y="219075"/>
                  </a:lnTo>
                  <a:lnTo>
                    <a:pt x="28575" y="200025"/>
                  </a:lnTo>
                  <a:lnTo>
                    <a:pt x="28575" y="95250"/>
                  </a:lnTo>
                  <a:lnTo>
                    <a:pt x="9525" y="76200"/>
                  </a:lnTo>
                  <a:lnTo>
                    <a:pt x="28575" y="47625"/>
                  </a:lnTo>
                  <a:lnTo>
                    <a:pt x="57150" y="47625"/>
                  </a:lnTo>
                  <a:lnTo>
                    <a:pt x="66675" y="28575"/>
                  </a:lnTo>
                  <a:lnTo>
                    <a:pt x="114300" y="0"/>
                  </a:lnTo>
                  <a:lnTo>
                    <a:pt x="114300" y="28575"/>
                  </a:lnTo>
                  <a:lnTo>
                    <a:pt x="142875" y="28575"/>
                  </a:lnTo>
                  <a:lnTo>
                    <a:pt x="228600" y="104775"/>
                  </a:lnTo>
                  <a:lnTo>
                    <a:pt x="238125" y="133350"/>
                  </a:lnTo>
                  <a:lnTo>
                    <a:pt x="200025" y="152400"/>
                  </a:lnTo>
                  <a:lnTo>
                    <a:pt x="209550" y="171450"/>
                  </a:lnTo>
                  <a:lnTo>
                    <a:pt x="238125" y="1714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4" name="MG Moryń"/>
            <p:cNvSpPr/>
            <p:nvPr/>
          </p:nvSpPr>
          <p:spPr>
            <a:xfrm>
              <a:off x="511175" y="4203700"/>
              <a:ext cx="323851" cy="257176"/>
            </a:xfrm>
            <a:custGeom>
              <a:avLst/>
              <a:gdLst/>
              <a:ahLst/>
              <a:cxnLst/>
              <a:rect l="0" t="0" r="0" b="0"/>
              <a:pathLst>
                <a:path w="323851" h="257176">
                  <a:moveTo>
                    <a:pt x="323850" y="66675"/>
                  </a:moveTo>
                  <a:lnTo>
                    <a:pt x="304800" y="95250"/>
                  </a:lnTo>
                  <a:lnTo>
                    <a:pt x="285750" y="114300"/>
                  </a:lnTo>
                  <a:lnTo>
                    <a:pt x="304800" y="142875"/>
                  </a:lnTo>
                  <a:lnTo>
                    <a:pt x="295275" y="161925"/>
                  </a:lnTo>
                  <a:lnTo>
                    <a:pt x="266700" y="152400"/>
                  </a:lnTo>
                  <a:lnTo>
                    <a:pt x="266700" y="171450"/>
                  </a:lnTo>
                  <a:lnTo>
                    <a:pt x="285750" y="190500"/>
                  </a:lnTo>
                  <a:lnTo>
                    <a:pt x="295275" y="219075"/>
                  </a:lnTo>
                  <a:lnTo>
                    <a:pt x="257175" y="257175"/>
                  </a:lnTo>
                  <a:lnTo>
                    <a:pt x="200025" y="238125"/>
                  </a:lnTo>
                  <a:lnTo>
                    <a:pt x="200025" y="257175"/>
                  </a:lnTo>
                  <a:lnTo>
                    <a:pt x="161925" y="257175"/>
                  </a:lnTo>
                  <a:lnTo>
                    <a:pt x="161925" y="238125"/>
                  </a:lnTo>
                  <a:lnTo>
                    <a:pt x="114300" y="238125"/>
                  </a:lnTo>
                  <a:lnTo>
                    <a:pt x="85725" y="190500"/>
                  </a:lnTo>
                  <a:lnTo>
                    <a:pt x="57150" y="171450"/>
                  </a:lnTo>
                  <a:lnTo>
                    <a:pt x="38100" y="142875"/>
                  </a:lnTo>
                  <a:lnTo>
                    <a:pt x="47625" y="123825"/>
                  </a:lnTo>
                  <a:lnTo>
                    <a:pt x="38100" y="95250"/>
                  </a:lnTo>
                  <a:lnTo>
                    <a:pt x="0" y="104775"/>
                  </a:lnTo>
                  <a:lnTo>
                    <a:pt x="9525" y="57150"/>
                  </a:lnTo>
                  <a:lnTo>
                    <a:pt x="28575" y="28575"/>
                  </a:lnTo>
                  <a:lnTo>
                    <a:pt x="57150" y="19050"/>
                  </a:lnTo>
                  <a:lnTo>
                    <a:pt x="76200" y="47625"/>
                  </a:lnTo>
                  <a:lnTo>
                    <a:pt x="123825" y="38100"/>
                  </a:lnTo>
                  <a:lnTo>
                    <a:pt x="114300" y="9525"/>
                  </a:lnTo>
                  <a:lnTo>
                    <a:pt x="133350" y="0"/>
                  </a:lnTo>
                  <a:lnTo>
                    <a:pt x="161925" y="19050"/>
                  </a:lnTo>
                  <a:lnTo>
                    <a:pt x="190500" y="0"/>
                  </a:lnTo>
                  <a:lnTo>
                    <a:pt x="209550" y="28575"/>
                  </a:lnTo>
                  <a:lnTo>
                    <a:pt x="247650" y="9525"/>
                  </a:lnTo>
                  <a:lnTo>
                    <a:pt x="304800" y="28575"/>
                  </a:lnTo>
                  <a:lnTo>
                    <a:pt x="304800" y="6667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5" name="MG Mieszkowice"/>
            <p:cNvSpPr/>
            <p:nvPr/>
          </p:nvSpPr>
          <p:spPr>
            <a:xfrm>
              <a:off x="482600" y="4298950"/>
              <a:ext cx="542926" cy="447676"/>
            </a:xfrm>
            <a:custGeom>
              <a:avLst/>
              <a:gdLst/>
              <a:ahLst/>
              <a:cxnLst/>
              <a:rect l="0" t="0" r="0" b="0"/>
              <a:pathLst>
                <a:path w="542926" h="447676">
                  <a:moveTo>
                    <a:pt x="381000" y="57150"/>
                  </a:moveTo>
                  <a:lnTo>
                    <a:pt x="400050" y="47625"/>
                  </a:lnTo>
                  <a:lnTo>
                    <a:pt x="419100" y="66675"/>
                  </a:lnTo>
                  <a:lnTo>
                    <a:pt x="466725" y="38100"/>
                  </a:lnTo>
                  <a:lnTo>
                    <a:pt x="514350" y="47625"/>
                  </a:lnTo>
                  <a:lnTo>
                    <a:pt x="542925" y="85725"/>
                  </a:lnTo>
                  <a:lnTo>
                    <a:pt x="542925" y="114300"/>
                  </a:lnTo>
                  <a:lnTo>
                    <a:pt x="514350" y="114300"/>
                  </a:lnTo>
                  <a:lnTo>
                    <a:pt x="504825" y="161925"/>
                  </a:lnTo>
                  <a:lnTo>
                    <a:pt x="514350" y="219075"/>
                  </a:lnTo>
                  <a:lnTo>
                    <a:pt x="485775" y="209550"/>
                  </a:lnTo>
                  <a:lnTo>
                    <a:pt x="485775" y="238125"/>
                  </a:lnTo>
                  <a:lnTo>
                    <a:pt x="466725" y="266700"/>
                  </a:lnTo>
                  <a:lnTo>
                    <a:pt x="447675" y="247650"/>
                  </a:lnTo>
                  <a:lnTo>
                    <a:pt x="428625" y="295275"/>
                  </a:lnTo>
                  <a:lnTo>
                    <a:pt x="390525" y="285750"/>
                  </a:lnTo>
                  <a:lnTo>
                    <a:pt x="371475" y="323850"/>
                  </a:lnTo>
                  <a:lnTo>
                    <a:pt x="400050" y="333375"/>
                  </a:lnTo>
                  <a:lnTo>
                    <a:pt x="342900" y="361950"/>
                  </a:lnTo>
                  <a:lnTo>
                    <a:pt x="323850" y="342900"/>
                  </a:lnTo>
                  <a:lnTo>
                    <a:pt x="323850" y="381000"/>
                  </a:lnTo>
                  <a:lnTo>
                    <a:pt x="276225" y="381000"/>
                  </a:lnTo>
                  <a:lnTo>
                    <a:pt x="304800" y="400050"/>
                  </a:lnTo>
                  <a:lnTo>
                    <a:pt x="257175" y="447675"/>
                  </a:lnTo>
                  <a:lnTo>
                    <a:pt x="247650" y="409575"/>
                  </a:lnTo>
                  <a:lnTo>
                    <a:pt x="180975" y="304800"/>
                  </a:lnTo>
                  <a:lnTo>
                    <a:pt x="152400" y="295275"/>
                  </a:lnTo>
                  <a:lnTo>
                    <a:pt x="142875" y="266700"/>
                  </a:lnTo>
                  <a:lnTo>
                    <a:pt x="0" y="180975"/>
                  </a:lnTo>
                  <a:lnTo>
                    <a:pt x="19050" y="142875"/>
                  </a:lnTo>
                  <a:lnTo>
                    <a:pt x="0" y="123825"/>
                  </a:lnTo>
                  <a:lnTo>
                    <a:pt x="9525" y="66675"/>
                  </a:lnTo>
                  <a:lnTo>
                    <a:pt x="47625" y="76200"/>
                  </a:lnTo>
                  <a:lnTo>
                    <a:pt x="66675" y="85725"/>
                  </a:lnTo>
                  <a:lnTo>
                    <a:pt x="85725" y="76200"/>
                  </a:lnTo>
                  <a:lnTo>
                    <a:pt x="114300" y="95250"/>
                  </a:lnTo>
                  <a:lnTo>
                    <a:pt x="142875" y="142875"/>
                  </a:lnTo>
                  <a:lnTo>
                    <a:pt x="190500" y="142875"/>
                  </a:lnTo>
                  <a:lnTo>
                    <a:pt x="190500" y="161925"/>
                  </a:lnTo>
                  <a:lnTo>
                    <a:pt x="228600" y="161925"/>
                  </a:lnTo>
                  <a:lnTo>
                    <a:pt x="228600" y="142875"/>
                  </a:lnTo>
                  <a:lnTo>
                    <a:pt x="285750" y="161925"/>
                  </a:lnTo>
                  <a:lnTo>
                    <a:pt x="323850" y="123825"/>
                  </a:lnTo>
                  <a:lnTo>
                    <a:pt x="314325" y="95250"/>
                  </a:lnTo>
                  <a:lnTo>
                    <a:pt x="295275" y="76200"/>
                  </a:lnTo>
                  <a:lnTo>
                    <a:pt x="295275" y="57150"/>
                  </a:lnTo>
                  <a:lnTo>
                    <a:pt x="323850" y="66675"/>
                  </a:lnTo>
                  <a:lnTo>
                    <a:pt x="333375" y="47625"/>
                  </a:lnTo>
                  <a:lnTo>
                    <a:pt x="314325" y="19050"/>
                  </a:lnTo>
                  <a:lnTo>
                    <a:pt x="333375" y="0"/>
                  </a:lnTo>
                  <a:lnTo>
                    <a:pt x="361950" y="38100"/>
                  </a:lnTo>
                  <a:lnTo>
                    <a:pt x="381000" y="285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6" name="MG Trzcińsko Zdr."/>
            <p:cNvSpPr/>
            <p:nvPr/>
          </p:nvSpPr>
          <p:spPr>
            <a:xfrm>
              <a:off x="835025" y="3965575"/>
              <a:ext cx="381001" cy="419101"/>
            </a:xfrm>
            <a:custGeom>
              <a:avLst/>
              <a:gdLst/>
              <a:ahLst/>
              <a:cxnLst/>
              <a:rect l="0" t="0" r="0" b="0"/>
              <a:pathLst>
                <a:path w="381001" h="419101">
                  <a:moveTo>
                    <a:pt x="228600" y="47625"/>
                  </a:moveTo>
                  <a:lnTo>
                    <a:pt x="276225" y="0"/>
                  </a:lnTo>
                  <a:lnTo>
                    <a:pt x="295275" y="28575"/>
                  </a:lnTo>
                  <a:lnTo>
                    <a:pt x="276225" y="76200"/>
                  </a:lnTo>
                  <a:lnTo>
                    <a:pt x="304800" y="76200"/>
                  </a:lnTo>
                  <a:lnTo>
                    <a:pt x="323850" y="123825"/>
                  </a:lnTo>
                  <a:lnTo>
                    <a:pt x="381000" y="142875"/>
                  </a:lnTo>
                  <a:lnTo>
                    <a:pt x="371475" y="171450"/>
                  </a:lnTo>
                  <a:lnTo>
                    <a:pt x="352425" y="171450"/>
                  </a:lnTo>
                  <a:lnTo>
                    <a:pt x="342900" y="200025"/>
                  </a:lnTo>
                  <a:lnTo>
                    <a:pt x="323850" y="161925"/>
                  </a:lnTo>
                  <a:lnTo>
                    <a:pt x="304800" y="180975"/>
                  </a:lnTo>
                  <a:lnTo>
                    <a:pt x="276225" y="180975"/>
                  </a:lnTo>
                  <a:lnTo>
                    <a:pt x="285750" y="247650"/>
                  </a:lnTo>
                  <a:lnTo>
                    <a:pt x="266700" y="257175"/>
                  </a:lnTo>
                  <a:lnTo>
                    <a:pt x="228600" y="257175"/>
                  </a:lnTo>
                  <a:lnTo>
                    <a:pt x="238125" y="285750"/>
                  </a:lnTo>
                  <a:lnTo>
                    <a:pt x="266700" y="304800"/>
                  </a:lnTo>
                  <a:lnTo>
                    <a:pt x="257175" y="323850"/>
                  </a:lnTo>
                  <a:lnTo>
                    <a:pt x="238125" y="314325"/>
                  </a:lnTo>
                  <a:lnTo>
                    <a:pt x="219075" y="333375"/>
                  </a:lnTo>
                  <a:lnTo>
                    <a:pt x="200025" y="333375"/>
                  </a:lnTo>
                  <a:lnTo>
                    <a:pt x="209550" y="381000"/>
                  </a:lnTo>
                  <a:lnTo>
                    <a:pt x="238125" y="381000"/>
                  </a:lnTo>
                  <a:lnTo>
                    <a:pt x="247650" y="400050"/>
                  </a:lnTo>
                  <a:lnTo>
                    <a:pt x="190500" y="419100"/>
                  </a:lnTo>
                  <a:lnTo>
                    <a:pt x="161925" y="381000"/>
                  </a:lnTo>
                  <a:lnTo>
                    <a:pt x="114300" y="371475"/>
                  </a:lnTo>
                  <a:lnTo>
                    <a:pt x="66675" y="400050"/>
                  </a:lnTo>
                  <a:lnTo>
                    <a:pt x="47625" y="381000"/>
                  </a:lnTo>
                  <a:lnTo>
                    <a:pt x="66675" y="361950"/>
                  </a:lnTo>
                  <a:lnTo>
                    <a:pt x="28575" y="314325"/>
                  </a:lnTo>
                  <a:lnTo>
                    <a:pt x="57150" y="314325"/>
                  </a:lnTo>
                  <a:lnTo>
                    <a:pt x="57150" y="276225"/>
                  </a:lnTo>
                  <a:lnTo>
                    <a:pt x="76200" y="266700"/>
                  </a:lnTo>
                  <a:lnTo>
                    <a:pt x="47625" y="257175"/>
                  </a:lnTo>
                  <a:lnTo>
                    <a:pt x="66675" y="238125"/>
                  </a:lnTo>
                  <a:lnTo>
                    <a:pt x="57150" y="209550"/>
                  </a:lnTo>
                  <a:lnTo>
                    <a:pt x="66675" y="180975"/>
                  </a:lnTo>
                  <a:lnTo>
                    <a:pt x="47625" y="171450"/>
                  </a:lnTo>
                  <a:lnTo>
                    <a:pt x="28575" y="171450"/>
                  </a:lnTo>
                  <a:lnTo>
                    <a:pt x="0" y="123825"/>
                  </a:lnTo>
                  <a:lnTo>
                    <a:pt x="19050" y="95250"/>
                  </a:lnTo>
                  <a:lnTo>
                    <a:pt x="47625" y="114300"/>
                  </a:lnTo>
                  <a:lnTo>
                    <a:pt x="104775" y="104775"/>
                  </a:lnTo>
                  <a:lnTo>
                    <a:pt x="114300" y="85725"/>
                  </a:lnTo>
                  <a:lnTo>
                    <a:pt x="95250" y="57150"/>
                  </a:lnTo>
                  <a:lnTo>
                    <a:pt x="123825" y="9525"/>
                  </a:lnTo>
                  <a:lnTo>
                    <a:pt x="142875" y="0"/>
                  </a:lnTo>
                  <a:lnTo>
                    <a:pt x="171450" y="19050"/>
                  </a:lnTo>
                  <a:lnTo>
                    <a:pt x="171450" y="47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7" name="MG Biały Bór"/>
            <p:cNvSpPr/>
            <p:nvPr/>
          </p:nvSpPr>
          <p:spPr>
            <a:xfrm>
              <a:off x="3930650" y="1555750"/>
              <a:ext cx="438151" cy="638176"/>
            </a:xfrm>
            <a:custGeom>
              <a:avLst/>
              <a:gdLst/>
              <a:ahLst/>
              <a:cxnLst/>
              <a:rect l="0" t="0" r="0" b="0"/>
              <a:pathLst>
                <a:path w="438151" h="638176">
                  <a:moveTo>
                    <a:pt x="95250" y="47625"/>
                  </a:moveTo>
                  <a:lnTo>
                    <a:pt x="161925" y="47625"/>
                  </a:lnTo>
                  <a:lnTo>
                    <a:pt x="200025" y="76200"/>
                  </a:lnTo>
                  <a:lnTo>
                    <a:pt x="200025" y="47625"/>
                  </a:lnTo>
                  <a:lnTo>
                    <a:pt x="190500" y="28575"/>
                  </a:lnTo>
                  <a:lnTo>
                    <a:pt x="209550" y="28575"/>
                  </a:lnTo>
                  <a:lnTo>
                    <a:pt x="190500" y="0"/>
                  </a:lnTo>
                  <a:lnTo>
                    <a:pt x="228600" y="28575"/>
                  </a:lnTo>
                  <a:lnTo>
                    <a:pt x="276225" y="57150"/>
                  </a:lnTo>
                  <a:lnTo>
                    <a:pt x="276225" y="95250"/>
                  </a:lnTo>
                  <a:lnTo>
                    <a:pt x="276225" y="133350"/>
                  </a:lnTo>
                  <a:lnTo>
                    <a:pt x="238125" y="123825"/>
                  </a:lnTo>
                  <a:lnTo>
                    <a:pt x="314325" y="200025"/>
                  </a:lnTo>
                  <a:lnTo>
                    <a:pt x="342900" y="190500"/>
                  </a:lnTo>
                  <a:lnTo>
                    <a:pt x="409575" y="247650"/>
                  </a:lnTo>
                  <a:lnTo>
                    <a:pt x="438150" y="238125"/>
                  </a:lnTo>
                  <a:lnTo>
                    <a:pt x="419100" y="333375"/>
                  </a:lnTo>
                  <a:lnTo>
                    <a:pt x="390525" y="314325"/>
                  </a:lnTo>
                  <a:lnTo>
                    <a:pt x="333375" y="314325"/>
                  </a:lnTo>
                  <a:lnTo>
                    <a:pt x="285750" y="295275"/>
                  </a:lnTo>
                  <a:lnTo>
                    <a:pt x="304800" y="323850"/>
                  </a:lnTo>
                  <a:lnTo>
                    <a:pt x="276225" y="323850"/>
                  </a:lnTo>
                  <a:lnTo>
                    <a:pt x="266700" y="361950"/>
                  </a:lnTo>
                  <a:lnTo>
                    <a:pt x="247650" y="371475"/>
                  </a:lnTo>
                  <a:lnTo>
                    <a:pt x="266700" y="419100"/>
                  </a:lnTo>
                  <a:lnTo>
                    <a:pt x="323850" y="466725"/>
                  </a:lnTo>
                  <a:lnTo>
                    <a:pt x="323850" y="495300"/>
                  </a:lnTo>
                  <a:lnTo>
                    <a:pt x="342900" y="514350"/>
                  </a:lnTo>
                  <a:lnTo>
                    <a:pt x="371475" y="504825"/>
                  </a:lnTo>
                  <a:lnTo>
                    <a:pt x="381000" y="523875"/>
                  </a:lnTo>
                  <a:lnTo>
                    <a:pt x="361950" y="561975"/>
                  </a:lnTo>
                  <a:lnTo>
                    <a:pt x="323850" y="600075"/>
                  </a:lnTo>
                  <a:lnTo>
                    <a:pt x="257175" y="638175"/>
                  </a:lnTo>
                  <a:lnTo>
                    <a:pt x="114300" y="485775"/>
                  </a:lnTo>
                  <a:lnTo>
                    <a:pt x="95250" y="447675"/>
                  </a:lnTo>
                  <a:lnTo>
                    <a:pt x="76200" y="428625"/>
                  </a:lnTo>
                  <a:lnTo>
                    <a:pt x="85725" y="361950"/>
                  </a:lnTo>
                  <a:lnTo>
                    <a:pt x="66675" y="333375"/>
                  </a:lnTo>
                  <a:lnTo>
                    <a:pt x="76200" y="314325"/>
                  </a:lnTo>
                  <a:lnTo>
                    <a:pt x="57150" y="285750"/>
                  </a:lnTo>
                  <a:lnTo>
                    <a:pt x="57150" y="257175"/>
                  </a:lnTo>
                  <a:lnTo>
                    <a:pt x="38100" y="219075"/>
                  </a:lnTo>
                  <a:lnTo>
                    <a:pt x="38100" y="171450"/>
                  </a:lnTo>
                  <a:lnTo>
                    <a:pt x="0" y="142875"/>
                  </a:lnTo>
                  <a:lnTo>
                    <a:pt x="104775" y="857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8" name="Gmina Szczecinek"/>
            <p:cNvSpPr/>
            <p:nvPr/>
          </p:nvSpPr>
          <p:spPr>
            <a:xfrm>
              <a:off x="3673475" y="1784350"/>
              <a:ext cx="561976" cy="828676"/>
            </a:xfrm>
            <a:custGeom>
              <a:avLst/>
              <a:gdLst/>
              <a:ahLst/>
              <a:cxnLst/>
              <a:rect l="0" t="0" r="0" b="0"/>
              <a:pathLst>
                <a:path w="561976" h="828676">
                  <a:moveTo>
                    <a:pt x="371475" y="257175"/>
                  </a:moveTo>
                  <a:lnTo>
                    <a:pt x="514350" y="409575"/>
                  </a:lnTo>
                  <a:lnTo>
                    <a:pt x="542925" y="476250"/>
                  </a:lnTo>
                  <a:lnTo>
                    <a:pt x="561975" y="619125"/>
                  </a:lnTo>
                  <a:lnTo>
                    <a:pt x="523875" y="628650"/>
                  </a:lnTo>
                  <a:lnTo>
                    <a:pt x="504825" y="676275"/>
                  </a:lnTo>
                  <a:lnTo>
                    <a:pt x="476250" y="685800"/>
                  </a:lnTo>
                  <a:lnTo>
                    <a:pt x="466725" y="638175"/>
                  </a:lnTo>
                  <a:lnTo>
                    <a:pt x="447675" y="647700"/>
                  </a:lnTo>
                  <a:lnTo>
                    <a:pt x="447675" y="676275"/>
                  </a:lnTo>
                  <a:lnTo>
                    <a:pt x="361950" y="685800"/>
                  </a:lnTo>
                  <a:lnTo>
                    <a:pt x="371475" y="714375"/>
                  </a:lnTo>
                  <a:lnTo>
                    <a:pt x="342900" y="752475"/>
                  </a:lnTo>
                  <a:lnTo>
                    <a:pt x="352425" y="790575"/>
                  </a:lnTo>
                  <a:lnTo>
                    <a:pt x="342900" y="828675"/>
                  </a:lnTo>
                  <a:lnTo>
                    <a:pt x="314325" y="828675"/>
                  </a:lnTo>
                  <a:lnTo>
                    <a:pt x="238125" y="762000"/>
                  </a:lnTo>
                  <a:lnTo>
                    <a:pt x="200025" y="685800"/>
                  </a:lnTo>
                  <a:lnTo>
                    <a:pt x="200025" y="638175"/>
                  </a:lnTo>
                  <a:lnTo>
                    <a:pt x="152400" y="609600"/>
                  </a:lnTo>
                  <a:lnTo>
                    <a:pt x="123825" y="609600"/>
                  </a:lnTo>
                  <a:lnTo>
                    <a:pt x="104775" y="571500"/>
                  </a:lnTo>
                  <a:lnTo>
                    <a:pt x="104775" y="504825"/>
                  </a:lnTo>
                  <a:lnTo>
                    <a:pt x="76200" y="457200"/>
                  </a:lnTo>
                  <a:lnTo>
                    <a:pt x="57150" y="447675"/>
                  </a:lnTo>
                  <a:lnTo>
                    <a:pt x="38100" y="419100"/>
                  </a:lnTo>
                  <a:lnTo>
                    <a:pt x="0" y="409575"/>
                  </a:lnTo>
                  <a:lnTo>
                    <a:pt x="0" y="371475"/>
                  </a:lnTo>
                  <a:lnTo>
                    <a:pt x="28575" y="381000"/>
                  </a:lnTo>
                  <a:lnTo>
                    <a:pt x="47625" y="323850"/>
                  </a:lnTo>
                  <a:lnTo>
                    <a:pt x="76200" y="333375"/>
                  </a:lnTo>
                  <a:lnTo>
                    <a:pt x="104775" y="323850"/>
                  </a:lnTo>
                  <a:lnTo>
                    <a:pt x="85725" y="285750"/>
                  </a:lnTo>
                  <a:lnTo>
                    <a:pt x="95250" y="247650"/>
                  </a:lnTo>
                  <a:lnTo>
                    <a:pt x="76200" y="266700"/>
                  </a:lnTo>
                  <a:lnTo>
                    <a:pt x="28575" y="247650"/>
                  </a:lnTo>
                  <a:lnTo>
                    <a:pt x="38100" y="152400"/>
                  </a:lnTo>
                  <a:lnTo>
                    <a:pt x="57150" y="133350"/>
                  </a:lnTo>
                  <a:lnTo>
                    <a:pt x="19050" y="104775"/>
                  </a:lnTo>
                  <a:lnTo>
                    <a:pt x="38100" y="57150"/>
                  </a:lnTo>
                  <a:lnTo>
                    <a:pt x="66675" y="47625"/>
                  </a:lnTo>
                  <a:lnTo>
                    <a:pt x="95250" y="66675"/>
                  </a:lnTo>
                  <a:lnTo>
                    <a:pt x="123825" y="38100"/>
                  </a:lnTo>
                  <a:lnTo>
                    <a:pt x="123825" y="9525"/>
                  </a:lnTo>
                  <a:lnTo>
                    <a:pt x="152400" y="0"/>
                  </a:lnTo>
                  <a:lnTo>
                    <a:pt x="171450" y="28575"/>
                  </a:lnTo>
                  <a:lnTo>
                    <a:pt x="209550" y="28575"/>
                  </a:lnTo>
                  <a:lnTo>
                    <a:pt x="228600" y="9525"/>
                  </a:lnTo>
                  <a:lnTo>
                    <a:pt x="266700" y="47625"/>
                  </a:lnTo>
                  <a:lnTo>
                    <a:pt x="295275" y="38100"/>
                  </a:lnTo>
                  <a:lnTo>
                    <a:pt x="314325" y="57150"/>
                  </a:lnTo>
                  <a:lnTo>
                    <a:pt x="333375" y="85725"/>
                  </a:lnTo>
                  <a:lnTo>
                    <a:pt x="323850" y="104775"/>
                  </a:lnTo>
                  <a:lnTo>
                    <a:pt x="342900" y="133350"/>
                  </a:lnTo>
                  <a:lnTo>
                    <a:pt x="333375" y="200025"/>
                  </a:lnTo>
                  <a:lnTo>
                    <a:pt x="352425" y="21907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69" name="Miasto Szczecinek"/>
            <p:cNvSpPr/>
            <p:nvPr/>
          </p:nvSpPr>
          <p:spPr>
            <a:xfrm>
              <a:off x="3863975" y="2079625"/>
              <a:ext cx="219076" cy="276226"/>
            </a:xfrm>
            <a:custGeom>
              <a:avLst/>
              <a:gdLst/>
              <a:ahLst/>
              <a:cxnLst/>
              <a:rect l="0" t="0" r="0" b="0"/>
              <a:pathLst>
                <a:path w="219076" h="276226">
                  <a:moveTo>
                    <a:pt x="123825" y="19050"/>
                  </a:moveTo>
                  <a:lnTo>
                    <a:pt x="142875" y="38100"/>
                  </a:lnTo>
                  <a:lnTo>
                    <a:pt x="152400" y="9525"/>
                  </a:lnTo>
                  <a:lnTo>
                    <a:pt x="171450" y="28575"/>
                  </a:lnTo>
                  <a:lnTo>
                    <a:pt x="200025" y="38100"/>
                  </a:lnTo>
                  <a:lnTo>
                    <a:pt x="219075" y="66675"/>
                  </a:lnTo>
                  <a:lnTo>
                    <a:pt x="219075" y="85725"/>
                  </a:lnTo>
                  <a:lnTo>
                    <a:pt x="180975" y="114300"/>
                  </a:lnTo>
                  <a:lnTo>
                    <a:pt x="152400" y="123825"/>
                  </a:lnTo>
                  <a:lnTo>
                    <a:pt x="133350" y="114300"/>
                  </a:lnTo>
                  <a:lnTo>
                    <a:pt x="104775" y="133350"/>
                  </a:lnTo>
                  <a:lnTo>
                    <a:pt x="180975" y="161925"/>
                  </a:lnTo>
                  <a:lnTo>
                    <a:pt x="180975" y="190500"/>
                  </a:lnTo>
                  <a:lnTo>
                    <a:pt x="200025" y="190500"/>
                  </a:lnTo>
                  <a:lnTo>
                    <a:pt x="171450" y="238125"/>
                  </a:lnTo>
                  <a:lnTo>
                    <a:pt x="133350" y="247650"/>
                  </a:lnTo>
                  <a:lnTo>
                    <a:pt x="104775" y="276225"/>
                  </a:lnTo>
                  <a:lnTo>
                    <a:pt x="95250" y="228600"/>
                  </a:lnTo>
                  <a:lnTo>
                    <a:pt x="57150" y="219075"/>
                  </a:lnTo>
                  <a:lnTo>
                    <a:pt x="47625" y="180975"/>
                  </a:lnTo>
                  <a:lnTo>
                    <a:pt x="9525" y="152400"/>
                  </a:lnTo>
                  <a:lnTo>
                    <a:pt x="19050" y="114300"/>
                  </a:lnTo>
                  <a:lnTo>
                    <a:pt x="0" y="95250"/>
                  </a:lnTo>
                  <a:lnTo>
                    <a:pt x="28575" y="76200"/>
                  </a:lnTo>
                  <a:lnTo>
                    <a:pt x="95250" y="95250"/>
                  </a:lnTo>
                  <a:lnTo>
                    <a:pt x="114300" y="66675"/>
                  </a:lnTo>
                  <a:lnTo>
                    <a:pt x="76200" y="28575"/>
                  </a:lnTo>
                  <a:lnTo>
                    <a:pt x="85725" y="0"/>
                  </a:lnTo>
                  <a:lnTo>
                    <a:pt x="104775" y="285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70" name="G. Grzmiąca"/>
            <p:cNvSpPr/>
            <p:nvPr/>
          </p:nvSpPr>
          <p:spPr>
            <a:xfrm>
              <a:off x="3330575" y="1765300"/>
              <a:ext cx="447676" cy="400051"/>
            </a:xfrm>
            <a:custGeom>
              <a:avLst/>
              <a:gdLst/>
              <a:ahLst/>
              <a:cxnLst/>
              <a:rect l="0" t="0" r="0" b="0"/>
              <a:pathLst>
                <a:path w="447676" h="400051">
                  <a:moveTo>
                    <a:pt x="371475" y="400050"/>
                  </a:moveTo>
                  <a:lnTo>
                    <a:pt x="342900" y="390525"/>
                  </a:lnTo>
                  <a:lnTo>
                    <a:pt x="342900" y="323850"/>
                  </a:lnTo>
                  <a:lnTo>
                    <a:pt x="257175" y="304800"/>
                  </a:lnTo>
                  <a:lnTo>
                    <a:pt x="123825" y="228600"/>
                  </a:lnTo>
                  <a:lnTo>
                    <a:pt x="85725" y="228600"/>
                  </a:lnTo>
                  <a:lnTo>
                    <a:pt x="66675" y="200025"/>
                  </a:lnTo>
                  <a:lnTo>
                    <a:pt x="0" y="171450"/>
                  </a:lnTo>
                  <a:lnTo>
                    <a:pt x="0" y="104775"/>
                  </a:lnTo>
                  <a:lnTo>
                    <a:pt x="38100" y="123825"/>
                  </a:lnTo>
                  <a:lnTo>
                    <a:pt x="47625" y="95250"/>
                  </a:lnTo>
                  <a:lnTo>
                    <a:pt x="66675" y="123825"/>
                  </a:lnTo>
                  <a:lnTo>
                    <a:pt x="95250" y="104775"/>
                  </a:lnTo>
                  <a:lnTo>
                    <a:pt x="104775" y="28575"/>
                  </a:lnTo>
                  <a:lnTo>
                    <a:pt x="142875" y="0"/>
                  </a:lnTo>
                  <a:lnTo>
                    <a:pt x="161925" y="28575"/>
                  </a:lnTo>
                  <a:lnTo>
                    <a:pt x="200025" y="28575"/>
                  </a:lnTo>
                  <a:lnTo>
                    <a:pt x="228600" y="57150"/>
                  </a:lnTo>
                  <a:lnTo>
                    <a:pt x="247650" y="38100"/>
                  </a:lnTo>
                  <a:lnTo>
                    <a:pt x="276225" y="38100"/>
                  </a:lnTo>
                  <a:lnTo>
                    <a:pt x="304800" y="19050"/>
                  </a:lnTo>
                  <a:lnTo>
                    <a:pt x="352425" y="38100"/>
                  </a:lnTo>
                  <a:lnTo>
                    <a:pt x="361950" y="57150"/>
                  </a:lnTo>
                  <a:lnTo>
                    <a:pt x="381000" y="76200"/>
                  </a:lnTo>
                  <a:lnTo>
                    <a:pt x="361950" y="123825"/>
                  </a:lnTo>
                  <a:lnTo>
                    <a:pt x="400050" y="152400"/>
                  </a:lnTo>
                  <a:lnTo>
                    <a:pt x="381000" y="171450"/>
                  </a:lnTo>
                  <a:lnTo>
                    <a:pt x="371475" y="266700"/>
                  </a:lnTo>
                  <a:lnTo>
                    <a:pt x="419100" y="285750"/>
                  </a:lnTo>
                  <a:lnTo>
                    <a:pt x="438150" y="266700"/>
                  </a:lnTo>
                  <a:lnTo>
                    <a:pt x="428625" y="304800"/>
                  </a:lnTo>
                  <a:lnTo>
                    <a:pt x="447675" y="342900"/>
                  </a:lnTo>
                  <a:lnTo>
                    <a:pt x="419100" y="352425"/>
                  </a:lnTo>
                  <a:lnTo>
                    <a:pt x="390525" y="34290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71" name="MG Borne Sulinowo"/>
            <p:cNvSpPr/>
            <p:nvPr/>
          </p:nvSpPr>
          <p:spPr>
            <a:xfrm>
              <a:off x="3330575" y="2193925"/>
              <a:ext cx="666751" cy="647701"/>
            </a:xfrm>
            <a:custGeom>
              <a:avLst/>
              <a:gdLst/>
              <a:ahLst/>
              <a:cxnLst/>
              <a:rect l="0" t="0" r="0" b="0"/>
              <a:pathLst>
                <a:path w="666751" h="647701">
                  <a:moveTo>
                    <a:pt x="581025" y="352425"/>
                  </a:moveTo>
                  <a:lnTo>
                    <a:pt x="657225" y="419100"/>
                  </a:lnTo>
                  <a:lnTo>
                    <a:pt x="638175" y="495300"/>
                  </a:lnTo>
                  <a:lnTo>
                    <a:pt x="666750" y="504825"/>
                  </a:lnTo>
                  <a:lnTo>
                    <a:pt x="657225" y="533400"/>
                  </a:lnTo>
                  <a:lnTo>
                    <a:pt x="628650" y="552450"/>
                  </a:lnTo>
                  <a:lnTo>
                    <a:pt x="619125" y="523875"/>
                  </a:lnTo>
                  <a:lnTo>
                    <a:pt x="552450" y="619125"/>
                  </a:lnTo>
                  <a:lnTo>
                    <a:pt x="457200" y="619125"/>
                  </a:lnTo>
                  <a:lnTo>
                    <a:pt x="400050" y="628650"/>
                  </a:lnTo>
                  <a:lnTo>
                    <a:pt x="342900" y="647700"/>
                  </a:lnTo>
                  <a:lnTo>
                    <a:pt x="276225" y="609600"/>
                  </a:lnTo>
                  <a:lnTo>
                    <a:pt x="266700" y="561975"/>
                  </a:lnTo>
                  <a:lnTo>
                    <a:pt x="276225" y="523875"/>
                  </a:lnTo>
                  <a:lnTo>
                    <a:pt x="247650" y="533400"/>
                  </a:lnTo>
                  <a:lnTo>
                    <a:pt x="238125" y="504825"/>
                  </a:lnTo>
                  <a:lnTo>
                    <a:pt x="209550" y="514350"/>
                  </a:lnTo>
                  <a:lnTo>
                    <a:pt x="200025" y="485775"/>
                  </a:lnTo>
                  <a:lnTo>
                    <a:pt x="209550" y="447675"/>
                  </a:lnTo>
                  <a:lnTo>
                    <a:pt x="190500" y="409575"/>
                  </a:lnTo>
                  <a:lnTo>
                    <a:pt x="152400" y="419100"/>
                  </a:lnTo>
                  <a:lnTo>
                    <a:pt x="142875" y="447675"/>
                  </a:lnTo>
                  <a:lnTo>
                    <a:pt x="133350" y="419100"/>
                  </a:lnTo>
                  <a:lnTo>
                    <a:pt x="104775" y="409575"/>
                  </a:lnTo>
                  <a:lnTo>
                    <a:pt x="66675" y="409575"/>
                  </a:lnTo>
                  <a:lnTo>
                    <a:pt x="66675" y="371475"/>
                  </a:lnTo>
                  <a:lnTo>
                    <a:pt x="47625" y="342900"/>
                  </a:lnTo>
                  <a:lnTo>
                    <a:pt x="57150" y="314325"/>
                  </a:lnTo>
                  <a:lnTo>
                    <a:pt x="0" y="304800"/>
                  </a:lnTo>
                  <a:lnTo>
                    <a:pt x="0" y="276225"/>
                  </a:lnTo>
                  <a:lnTo>
                    <a:pt x="47625" y="247650"/>
                  </a:lnTo>
                  <a:lnTo>
                    <a:pt x="85725" y="247650"/>
                  </a:lnTo>
                  <a:lnTo>
                    <a:pt x="95250" y="190500"/>
                  </a:lnTo>
                  <a:lnTo>
                    <a:pt x="123825" y="171450"/>
                  </a:lnTo>
                  <a:lnTo>
                    <a:pt x="161925" y="171450"/>
                  </a:lnTo>
                  <a:lnTo>
                    <a:pt x="152400" y="152400"/>
                  </a:lnTo>
                  <a:lnTo>
                    <a:pt x="171450" y="133350"/>
                  </a:lnTo>
                  <a:lnTo>
                    <a:pt x="152400" y="123825"/>
                  </a:lnTo>
                  <a:lnTo>
                    <a:pt x="171450" y="123825"/>
                  </a:lnTo>
                  <a:lnTo>
                    <a:pt x="171450" y="104775"/>
                  </a:lnTo>
                  <a:lnTo>
                    <a:pt x="200025" y="114300"/>
                  </a:lnTo>
                  <a:lnTo>
                    <a:pt x="238125" y="85725"/>
                  </a:lnTo>
                  <a:lnTo>
                    <a:pt x="257175" y="95250"/>
                  </a:lnTo>
                  <a:lnTo>
                    <a:pt x="257175" y="76200"/>
                  </a:lnTo>
                  <a:lnTo>
                    <a:pt x="285750" y="47625"/>
                  </a:lnTo>
                  <a:lnTo>
                    <a:pt x="333375" y="38100"/>
                  </a:lnTo>
                  <a:lnTo>
                    <a:pt x="342900" y="0"/>
                  </a:lnTo>
                  <a:lnTo>
                    <a:pt x="381000" y="9525"/>
                  </a:lnTo>
                  <a:lnTo>
                    <a:pt x="400050" y="38100"/>
                  </a:lnTo>
                  <a:lnTo>
                    <a:pt x="419100" y="47625"/>
                  </a:lnTo>
                  <a:lnTo>
                    <a:pt x="447675" y="95250"/>
                  </a:lnTo>
                  <a:lnTo>
                    <a:pt x="447675" y="161925"/>
                  </a:lnTo>
                  <a:lnTo>
                    <a:pt x="466725" y="200025"/>
                  </a:lnTo>
                  <a:lnTo>
                    <a:pt x="495300" y="200025"/>
                  </a:lnTo>
                  <a:lnTo>
                    <a:pt x="542925" y="228600"/>
                  </a:lnTo>
                  <a:lnTo>
                    <a:pt x="542925" y="2762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72" name="MG Barwice"/>
            <p:cNvSpPr/>
            <p:nvPr/>
          </p:nvSpPr>
          <p:spPr>
            <a:xfrm>
              <a:off x="3235325" y="1936750"/>
              <a:ext cx="438151" cy="504826"/>
            </a:xfrm>
            <a:custGeom>
              <a:avLst/>
              <a:gdLst/>
              <a:ahLst/>
              <a:cxnLst/>
              <a:rect l="0" t="0" r="0" b="0"/>
              <a:pathLst>
                <a:path w="438151" h="504826">
                  <a:moveTo>
                    <a:pt x="180975" y="504825"/>
                  </a:moveTo>
                  <a:lnTo>
                    <a:pt x="142875" y="504825"/>
                  </a:lnTo>
                  <a:lnTo>
                    <a:pt x="123825" y="466725"/>
                  </a:lnTo>
                  <a:lnTo>
                    <a:pt x="123825" y="438150"/>
                  </a:lnTo>
                  <a:lnTo>
                    <a:pt x="57150" y="381000"/>
                  </a:lnTo>
                  <a:lnTo>
                    <a:pt x="57150" y="361950"/>
                  </a:lnTo>
                  <a:lnTo>
                    <a:pt x="76200" y="323850"/>
                  </a:lnTo>
                  <a:lnTo>
                    <a:pt x="95250" y="304800"/>
                  </a:lnTo>
                  <a:lnTo>
                    <a:pt x="85725" y="247650"/>
                  </a:lnTo>
                  <a:lnTo>
                    <a:pt x="57150" y="247650"/>
                  </a:lnTo>
                  <a:lnTo>
                    <a:pt x="47625" y="219075"/>
                  </a:lnTo>
                  <a:lnTo>
                    <a:pt x="66675" y="171450"/>
                  </a:lnTo>
                  <a:lnTo>
                    <a:pt x="38100" y="142875"/>
                  </a:lnTo>
                  <a:lnTo>
                    <a:pt x="28575" y="85725"/>
                  </a:lnTo>
                  <a:lnTo>
                    <a:pt x="0" y="76200"/>
                  </a:lnTo>
                  <a:lnTo>
                    <a:pt x="9525" y="38100"/>
                  </a:lnTo>
                  <a:lnTo>
                    <a:pt x="95250" y="0"/>
                  </a:lnTo>
                  <a:lnTo>
                    <a:pt x="161925" y="28575"/>
                  </a:lnTo>
                  <a:lnTo>
                    <a:pt x="180975" y="57150"/>
                  </a:lnTo>
                  <a:lnTo>
                    <a:pt x="219075" y="57150"/>
                  </a:lnTo>
                  <a:lnTo>
                    <a:pt x="352425" y="133350"/>
                  </a:lnTo>
                  <a:lnTo>
                    <a:pt x="438150" y="152400"/>
                  </a:lnTo>
                  <a:lnTo>
                    <a:pt x="438150" y="219075"/>
                  </a:lnTo>
                  <a:lnTo>
                    <a:pt x="438150" y="257175"/>
                  </a:lnTo>
                  <a:lnTo>
                    <a:pt x="428625" y="295275"/>
                  </a:lnTo>
                  <a:lnTo>
                    <a:pt x="381000" y="304800"/>
                  </a:lnTo>
                  <a:lnTo>
                    <a:pt x="352425" y="333375"/>
                  </a:lnTo>
                  <a:lnTo>
                    <a:pt x="352425" y="352425"/>
                  </a:lnTo>
                  <a:lnTo>
                    <a:pt x="333375" y="342900"/>
                  </a:lnTo>
                  <a:lnTo>
                    <a:pt x="295275" y="371475"/>
                  </a:lnTo>
                  <a:lnTo>
                    <a:pt x="266700" y="361950"/>
                  </a:lnTo>
                  <a:lnTo>
                    <a:pt x="266700" y="381000"/>
                  </a:lnTo>
                  <a:lnTo>
                    <a:pt x="247650" y="381000"/>
                  </a:lnTo>
                  <a:lnTo>
                    <a:pt x="266700" y="390525"/>
                  </a:lnTo>
                  <a:lnTo>
                    <a:pt x="247650" y="409575"/>
                  </a:lnTo>
                  <a:lnTo>
                    <a:pt x="257175" y="428625"/>
                  </a:lnTo>
                  <a:lnTo>
                    <a:pt x="219075" y="428625"/>
                  </a:lnTo>
                  <a:lnTo>
                    <a:pt x="190500" y="44767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73" name="MG Czaplinek"/>
            <p:cNvSpPr/>
            <p:nvPr/>
          </p:nvSpPr>
          <p:spPr>
            <a:xfrm>
              <a:off x="3025775" y="2289175"/>
              <a:ext cx="581026" cy="647701"/>
            </a:xfrm>
            <a:custGeom>
              <a:avLst/>
              <a:gdLst/>
              <a:ahLst/>
              <a:cxnLst/>
              <a:rect l="0" t="0" r="0" b="0"/>
              <a:pathLst>
                <a:path w="581026" h="647701">
                  <a:moveTo>
                    <a:pt x="571500" y="466725"/>
                  </a:moveTo>
                  <a:lnTo>
                    <a:pt x="581025" y="514350"/>
                  </a:lnTo>
                  <a:lnTo>
                    <a:pt x="561975" y="552450"/>
                  </a:lnTo>
                  <a:lnTo>
                    <a:pt x="523875" y="590550"/>
                  </a:lnTo>
                  <a:lnTo>
                    <a:pt x="533400" y="619125"/>
                  </a:lnTo>
                  <a:lnTo>
                    <a:pt x="495300" y="647700"/>
                  </a:lnTo>
                  <a:lnTo>
                    <a:pt x="476250" y="619125"/>
                  </a:lnTo>
                  <a:lnTo>
                    <a:pt x="428625" y="638175"/>
                  </a:lnTo>
                  <a:lnTo>
                    <a:pt x="409575" y="571500"/>
                  </a:lnTo>
                  <a:lnTo>
                    <a:pt x="371475" y="514350"/>
                  </a:lnTo>
                  <a:lnTo>
                    <a:pt x="352425" y="533400"/>
                  </a:lnTo>
                  <a:lnTo>
                    <a:pt x="276225" y="504825"/>
                  </a:lnTo>
                  <a:lnTo>
                    <a:pt x="247650" y="485775"/>
                  </a:lnTo>
                  <a:lnTo>
                    <a:pt x="209550" y="504825"/>
                  </a:lnTo>
                  <a:lnTo>
                    <a:pt x="171450" y="476250"/>
                  </a:lnTo>
                  <a:lnTo>
                    <a:pt x="133350" y="476250"/>
                  </a:lnTo>
                  <a:lnTo>
                    <a:pt x="114300" y="466725"/>
                  </a:lnTo>
                  <a:lnTo>
                    <a:pt x="95250" y="428625"/>
                  </a:lnTo>
                  <a:lnTo>
                    <a:pt x="104775" y="400050"/>
                  </a:lnTo>
                  <a:lnTo>
                    <a:pt x="66675" y="381000"/>
                  </a:lnTo>
                  <a:lnTo>
                    <a:pt x="95250" y="381000"/>
                  </a:lnTo>
                  <a:lnTo>
                    <a:pt x="104775" y="361950"/>
                  </a:lnTo>
                  <a:lnTo>
                    <a:pt x="66675" y="352425"/>
                  </a:lnTo>
                  <a:lnTo>
                    <a:pt x="19050" y="361950"/>
                  </a:lnTo>
                  <a:lnTo>
                    <a:pt x="28575" y="323850"/>
                  </a:lnTo>
                  <a:lnTo>
                    <a:pt x="0" y="304800"/>
                  </a:lnTo>
                  <a:lnTo>
                    <a:pt x="0" y="285750"/>
                  </a:lnTo>
                  <a:lnTo>
                    <a:pt x="19050" y="285750"/>
                  </a:lnTo>
                  <a:lnTo>
                    <a:pt x="38100" y="257175"/>
                  </a:lnTo>
                  <a:lnTo>
                    <a:pt x="28575" y="238125"/>
                  </a:lnTo>
                  <a:lnTo>
                    <a:pt x="76200" y="219075"/>
                  </a:lnTo>
                  <a:lnTo>
                    <a:pt x="114300" y="238125"/>
                  </a:lnTo>
                  <a:lnTo>
                    <a:pt x="152400" y="219075"/>
                  </a:lnTo>
                  <a:lnTo>
                    <a:pt x="123825" y="171450"/>
                  </a:lnTo>
                  <a:lnTo>
                    <a:pt x="133350" y="152400"/>
                  </a:lnTo>
                  <a:lnTo>
                    <a:pt x="152400" y="161925"/>
                  </a:lnTo>
                  <a:lnTo>
                    <a:pt x="152400" y="133350"/>
                  </a:lnTo>
                  <a:lnTo>
                    <a:pt x="171450" y="95250"/>
                  </a:lnTo>
                  <a:lnTo>
                    <a:pt x="161925" y="57150"/>
                  </a:lnTo>
                  <a:lnTo>
                    <a:pt x="200025" y="38100"/>
                  </a:lnTo>
                  <a:lnTo>
                    <a:pt x="200025" y="0"/>
                  </a:lnTo>
                  <a:lnTo>
                    <a:pt x="219075" y="9525"/>
                  </a:lnTo>
                  <a:lnTo>
                    <a:pt x="266700" y="9525"/>
                  </a:lnTo>
                  <a:lnTo>
                    <a:pt x="266700" y="28575"/>
                  </a:lnTo>
                  <a:lnTo>
                    <a:pt x="333375" y="85725"/>
                  </a:lnTo>
                  <a:lnTo>
                    <a:pt x="333375" y="114300"/>
                  </a:lnTo>
                  <a:lnTo>
                    <a:pt x="352425" y="152400"/>
                  </a:lnTo>
                  <a:lnTo>
                    <a:pt x="304800" y="180975"/>
                  </a:lnTo>
                  <a:lnTo>
                    <a:pt x="304800" y="209550"/>
                  </a:lnTo>
                  <a:lnTo>
                    <a:pt x="361950" y="219075"/>
                  </a:lnTo>
                  <a:lnTo>
                    <a:pt x="352425" y="247650"/>
                  </a:lnTo>
                  <a:lnTo>
                    <a:pt x="371475" y="276225"/>
                  </a:lnTo>
                  <a:lnTo>
                    <a:pt x="371475" y="314325"/>
                  </a:lnTo>
                  <a:lnTo>
                    <a:pt x="409575" y="314325"/>
                  </a:lnTo>
                  <a:lnTo>
                    <a:pt x="438150" y="323850"/>
                  </a:lnTo>
                  <a:lnTo>
                    <a:pt x="447675" y="352425"/>
                  </a:lnTo>
                  <a:lnTo>
                    <a:pt x="457200" y="323850"/>
                  </a:lnTo>
                  <a:lnTo>
                    <a:pt x="495300" y="314325"/>
                  </a:lnTo>
                  <a:lnTo>
                    <a:pt x="514350" y="352425"/>
                  </a:lnTo>
                  <a:lnTo>
                    <a:pt x="504825" y="390525"/>
                  </a:lnTo>
                  <a:lnTo>
                    <a:pt x="514350" y="419100"/>
                  </a:lnTo>
                  <a:lnTo>
                    <a:pt x="542925" y="409575"/>
                  </a:lnTo>
                  <a:lnTo>
                    <a:pt x="552450" y="438150"/>
                  </a:lnTo>
                  <a:lnTo>
                    <a:pt x="581025" y="428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grpSp>
          <p:nvGrpSpPr>
            <p:cNvPr id="74" name="G. Ostrowice"/>
            <p:cNvGrpSpPr/>
            <p:nvPr/>
          </p:nvGrpSpPr>
          <p:grpSpPr>
            <a:xfrm>
              <a:off x="2730500" y="2308225"/>
              <a:ext cx="466726" cy="342901"/>
              <a:chOff x="2730500" y="2308225"/>
              <a:chExt cx="466726" cy="342901"/>
            </a:xfrm>
          </p:grpSpPr>
          <p:sp>
            <p:nvSpPr>
              <p:cNvPr id="188" name="Ostrowice1"/>
              <p:cNvSpPr/>
              <p:nvPr/>
            </p:nvSpPr>
            <p:spPr>
              <a:xfrm>
                <a:off x="2997200" y="2308225"/>
                <a:ext cx="200026" cy="171451"/>
              </a:xfrm>
              <a:custGeom>
                <a:avLst/>
                <a:gdLst/>
                <a:ahLst/>
                <a:cxnLst/>
                <a:rect l="0" t="0" r="0" b="0"/>
                <a:pathLst>
                  <a:path w="200026" h="171451">
                    <a:moveTo>
                      <a:pt x="200025" y="76200"/>
                    </a:moveTo>
                    <a:lnTo>
                      <a:pt x="180975" y="114300"/>
                    </a:lnTo>
                    <a:lnTo>
                      <a:pt x="152400" y="114300"/>
                    </a:lnTo>
                    <a:lnTo>
                      <a:pt x="142875" y="142875"/>
                    </a:lnTo>
                    <a:lnTo>
                      <a:pt x="95250" y="142875"/>
                    </a:lnTo>
                    <a:lnTo>
                      <a:pt x="66675" y="123825"/>
                    </a:lnTo>
                    <a:lnTo>
                      <a:pt x="47625" y="123825"/>
                    </a:lnTo>
                    <a:lnTo>
                      <a:pt x="28575" y="171450"/>
                    </a:lnTo>
                    <a:lnTo>
                      <a:pt x="9525" y="171450"/>
                    </a:lnTo>
                    <a:lnTo>
                      <a:pt x="0" y="104775"/>
                    </a:lnTo>
                    <a:lnTo>
                      <a:pt x="19050" y="104775"/>
                    </a:lnTo>
                    <a:lnTo>
                      <a:pt x="28575" y="85725"/>
                    </a:lnTo>
                    <a:lnTo>
                      <a:pt x="0" y="76200"/>
                    </a:lnTo>
                    <a:lnTo>
                      <a:pt x="47625" y="9525"/>
                    </a:lnTo>
                    <a:lnTo>
                      <a:pt x="85725" y="0"/>
                    </a:lnTo>
                    <a:lnTo>
                      <a:pt x="114300" y="19050"/>
                    </a:lnTo>
                    <a:lnTo>
                      <a:pt x="142875" y="9525"/>
                    </a:lnTo>
                    <a:lnTo>
                      <a:pt x="142875" y="47625"/>
                    </a:lnTo>
                    <a:lnTo>
                      <a:pt x="161925" y="28575"/>
                    </a:lnTo>
                    <a:lnTo>
                      <a:pt x="190500" y="38100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9" name="Ostrowice2"/>
              <p:cNvSpPr/>
              <p:nvPr/>
            </p:nvSpPr>
            <p:spPr>
              <a:xfrm>
                <a:off x="2730500" y="2346325"/>
                <a:ext cx="247651" cy="304801"/>
              </a:xfrm>
              <a:custGeom>
                <a:avLst/>
                <a:gdLst/>
                <a:ahLst/>
                <a:cxnLst/>
                <a:rect l="0" t="0" r="0" b="0"/>
                <a:pathLst>
                  <a:path w="247651" h="304801">
                    <a:moveTo>
                      <a:pt x="219075" y="28575"/>
                    </a:moveTo>
                    <a:lnTo>
                      <a:pt x="247650" y="57150"/>
                    </a:lnTo>
                    <a:lnTo>
                      <a:pt x="238125" y="114300"/>
                    </a:lnTo>
                    <a:lnTo>
                      <a:pt x="247650" y="142875"/>
                    </a:lnTo>
                    <a:lnTo>
                      <a:pt x="228600" y="152400"/>
                    </a:lnTo>
                    <a:lnTo>
                      <a:pt x="238125" y="171450"/>
                    </a:lnTo>
                    <a:lnTo>
                      <a:pt x="228600" y="190500"/>
                    </a:lnTo>
                    <a:lnTo>
                      <a:pt x="238125" y="257175"/>
                    </a:lnTo>
                    <a:lnTo>
                      <a:pt x="238125" y="304800"/>
                    </a:lnTo>
                    <a:lnTo>
                      <a:pt x="219075" y="304800"/>
                    </a:lnTo>
                    <a:lnTo>
                      <a:pt x="180975" y="257175"/>
                    </a:lnTo>
                    <a:lnTo>
                      <a:pt x="123825" y="238125"/>
                    </a:lnTo>
                    <a:lnTo>
                      <a:pt x="85725" y="219075"/>
                    </a:lnTo>
                    <a:lnTo>
                      <a:pt x="57150" y="238125"/>
                    </a:lnTo>
                    <a:lnTo>
                      <a:pt x="28575" y="209550"/>
                    </a:lnTo>
                    <a:lnTo>
                      <a:pt x="9525" y="209550"/>
                    </a:lnTo>
                    <a:lnTo>
                      <a:pt x="0" y="190500"/>
                    </a:lnTo>
                    <a:lnTo>
                      <a:pt x="28575" y="161925"/>
                    </a:lnTo>
                    <a:lnTo>
                      <a:pt x="19050" y="133350"/>
                    </a:lnTo>
                    <a:lnTo>
                      <a:pt x="28575" y="114300"/>
                    </a:lnTo>
                    <a:lnTo>
                      <a:pt x="9525" y="114300"/>
                    </a:lnTo>
                    <a:lnTo>
                      <a:pt x="0" y="76200"/>
                    </a:lnTo>
                    <a:lnTo>
                      <a:pt x="28575" y="47625"/>
                    </a:lnTo>
                    <a:lnTo>
                      <a:pt x="47625" y="57150"/>
                    </a:lnTo>
                    <a:lnTo>
                      <a:pt x="66675" y="66675"/>
                    </a:lnTo>
                    <a:lnTo>
                      <a:pt x="95250" y="76200"/>
                    </a:lnTo>
                    <a:lnTo>
                      <a:pt x="142875" y="38100"/>
                    </a:lnTo>
                    <a:lnTo>
                      <a:pt x="123825" y="19050"/>
                    </a:lnTo>
                    <a:lnTo>
                      <a:pt x="13335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31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</p:grpSp>
        <p:sp>
          <p:nvSpPr>
            <p:cNvPr id="75" name="G. Wierzchowo"/>
            <p:cNvSpPr/>
            <p:nvPr/>
          </p:nvSpPr>
          <p:spPr>
            <a:xfrm>
              <a:off x="2940050" y="2755900"/>
              <a:ext cx="542926" cy="333376"/>
            </a:xfrm>
            <a:custGeom>
              <a:avLst/>
              <a:gdLst/>
              <a:ahLst/>
              <a:cxnLst/>
              <a:rect l="0" t="0" r="0" b="0"/>
              <a:pathLst>
                <a:path w="542926" h="333376">
                  <a:moveTo>
                    <a:pt x="495300" y="104775"/>
                  </a:moveTo>
                  <a:lnTo>
                    <a:pt x="514350" y="171450"/>
                  </a:lnTo>
                  <a:lnTo>
                    <a:pt x="542925" y="190500"/>
                  </a:lnTo>
                  <a:lnTo>
                    <a:pt x="485775" y="228600"/>
                  </a:lnTo>
                  <a:lnTo>
                    <a:pt x="419100" y="228600"/>
                  </a:lnTo>
                  <a:lnTo>
                    <a:pt x="390525" y="257175"/>
                  </a:lnTo>
                  <a:lnTo>
                    <a:pt x="333375" y="257175"/>
                  </a:lnTo>
                  <a:lnTo>
                    <a:pt x="323850" y="276225"/>
                  </a:lnTo>
                  <a:lnTo>
                    <a:pt x="219075" y="304800"/>
                  </a:lnTo>
                  <a:lnTo>
                    <a:pt x="171450" y="285750"/>
                  </a:lnTo>
                  <a:lnTo>
                    <a:pt x="123825" y="304800"/>
                  </a:lnTo>
                  <a:lnTo>
                    <a:pt x="104775" y="333375"/>
                  </a:lnTo>
                  <a:lnTo>
                    <a:pt x="66675" y="257175"/>
                  </a:lnTo>
                  <a:lnTo>
                    <a:pt x="19050" y="228600"/>
                  </a:lnTo>
                  <a:lnTo>
                    <a:pt x="28575" y="209550"/>
                  </a:lnTo>
                  <a:lnTo>
                    <a:pt x="38100" y="152400"/>
                  </a:lnTo>
                  <a:lnTo>
                    <a:pt x="19050" y="123825"/>
                  </a:lnTo>
                  <a:lnTo>
                    <a:pt x="19050" y="85725"/>
                  </a:lnTo>
                  <a:lnTo>
                    <a:pt x="38100" y="85725"/>
                  </a:lnTo>
                  <a:lnTo>
                    <a:pt x="28575" y="57150"/>
                  </a:lnTo>
                  <a:lnTo>
                    <a:pt x="9525" y="57150"/>
                  </a:lnTo>
                  <a:lnTo>
                    <a:pt x="0" y="28575"/>
                  </a:lnTo>
                  <a:lnTo>
                    <a:pt x="9525" y="9525"/>
                  </a:lnTo>
                  <a:lnTo>
                    <a:pt x="38100" y="9525"/>
                  </a:lnTo>
                  <a:lnTo>
                    <a:pt x="85725" y="0"/>
                  </a:lnTo>
                  <a:lnTo>
                    <a:pt x="104775" y="57150"/>
                  </a:lnTo>
                  <a:lnTo>
                    <a:pt x="171450" y="76200"/>
                  </a:lnTo>
                  <a:lnTo>
                    <a:pt x="180975" y="47625"/>
                  </a:lnTo>
                  <a:lnTo>
                    <a:pt x="200025" y="47625"/>
                  </a:lnTo>
                  <a:lnTo>
                    <a:pt x="219075" y="28575"/>
                  </a:lnTo>
                  <a:lnTo>
                    <a:pt x="219075" y="9525"/>
                  </a:lnTo>
                  <a:lnTo>
                    <a:pt x="257175" y="9525"/>
                  </a:lnTo>
                  <a:lnTo>
                    <a:pt x="295275" y="38100"/>
                  </a:lnTo>
                  <a:lnTo>
                    <a:pt x="333375" y="19050"/>
                  </a:lnTo>
                  <a:lnTo>
                    <a:pt x="361950" y="38100"/>
                  </a:lnTo>
                  <a:lnTo>
                    <a:pt x="438150" y="66675"/>
                  </a:lnTo>
                  <a:lnTo>
                    <a:pt x="457200" y="47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76" name="MG Złocieniec"/>
            <p:cNvSpPr/>
            <p:nvPr/>
          </p:nvSpPr>
          <p:spPr>
            <a:xfrm>
              <a:off x="2701925" y="2403475"/>
              <a:ext cx="485776" cy="561976"/>
            </a:xfrm>
            <a:custGeom>
              <a:avLst/>
              <a:gdLst/>
              <a:ahLst/>
              <a:cxnLst/>
              <a:rect l="0" t="0" r="0" b="0"/>
              <a:pathLst>
                <a:path w="485776" h="561976">
                  <a:moveTo>
                    <a:pt x="276225" y="504825"/>
                  </a:moveTo>
                  <a:lnTo>
                    <a:pt x="266700" y="561975"/>
                  </a:lnTo>
                  <a:lnTo>
                    <a:pt x="238125" y="561975"/>
                  </a:lnTo>
                  <a:lnTo>
                    <a:pt x="209550" y="561975"/>
                  </a:lnTo>
                  <a:lnTo>
                    <a:pt x="180975" y="552450"/>
                  </a:lnTo>
                  <a:lnTo>
                    <a:pt x="180975" y="514350"/>
                  </a:lnTo>
                  <a:lnTo>
                    <a:pt x="142875" y="523875"/>
                  </a:lnTo>
                  <a:lnTo>
                    <a:pt x="133350" y="504825"/>
                  </a:lnTo>
                  <a:lnTo>
                    <a:pt x="114300" y="504825"/>
                  </a:lnTo>
                  <a:lnTo>
                    <a:pt x="104775" y="485775"/>
                  </a:lnTo>
                  <a:lnTo>
                    <a:pt x="76200" y="476250"/>
                  </a:lnTo>
                  <a:lnTo>
                    <a:pt x="66675" y="447675"/>
                  </a:lnTo>
                  <a:lnTo>
                    <a:pt x="9525" y="428625"/>
                  </a:lnTo>
                  <a:lnTo>
                    <a:pt x="0" y="400050"/>
                  </a:lnTo>
                  <a:lnTo>
                    <a:pt x="28575" y="409575"/>
                  </a:lnTo>
                  <a:lnTo>
                    <a:pt x="38100" y="381000"/>
                  </a:lnTo>
                  <a:lnTo>
                    <a:pt x="66675" y="381000"/>
                  </a:lnTo>
                  <a:lnTo>
                    <a:pt x="66675" y="419100"/>
                  </a:lnTo>
                  <a:lnTo>
                    <a:pt x="85725" y="428625"/>
                  </a:lnTo>
                  <a:lnTo>
                    <a:pt x="104775" y="447675"/>
                  </a:lnTo>
                  <a:lnTo>
                    <a:pt x="133350" y="447675"/>
                  </a:lnTo>
                  <a:lnTo>
                    <a:pt x="142875" y="428625"/>
                  </a:lnTo>
                  <a:lnTo>
                    <a:pt x="171450" y="428625"/>
                  </a:lnTo>
                  <a:lnTo>
                    <a:pt x="171450" y="381000"/>
                  </a:lnTo>
                  <a:lnTo>
                    <a:pt x="152400" y="371475"/>
                  </a:lnTo>
                  <a:lnTo>
                    <a:pt x="171450" y="352425"/>
                  </a:lnTo>
                  <a:lnTo>
                    <a:pt x="133350" y="266700"/>
                  </a:lnTo>
                  <a:lnTo>
                    <a:pt x="152400" y="238125"/>
                  </a:lnTo>
                  <a:lnTo>
                    <a:pt x="142875" y="209550"/>
                  </a:lnTo>
                  <a:lnTo>
                    <a:pt x="152400" y="180975"/>
                  </a:lnTo>
                  <a:lnTo>
                    <a:pt x="209550" y="200025"/>
                  </a:lnTo>
                  <a:lnTo>
                    <a:pt x="247650" y="247650"/>
                  </a:lnTo>
                  <a:lnTo>
                    <a:pt x="266700" y="247650"/>
                  </a:lnTo>
                  <a:lnTo>
                    <a:pt x="266700" y="200025"/>
                  </a:lnTo>
                  <a:lnTo>
                    <a:pt x="257175" y="133350"/>
                  </a:lnTo>
                  <a:lnTo>
                    <a:pt x="266700" y="114300"/>
                  </a:lnTo>
                  <a:lnTo>
                    <a:pt x="257175" y="95250"/>
                  </a:lnTo>
                  <a:lnTo>
                    <a:pt x="276225" y="85725"/>
                  </a:lnTo>
                  <a:lnTo>
                    <a:pt x="266700" y="57150"/>
                  </a:lnTo>
                  <a:lnTo>
                    <a:pt x="276225" y="0"/>
                  </a:lnTo>
                  <a:lnTo>
                    <a:pt x="295275" y="9525"/>
                  </a:lnTo>
                  <a:lnTo>
                    <a:pt x="304800" y="76200"/>
                  </a:lnTo>
                  <a:lnTo>
                    <a:pt x="323850" y="76200"/>
                  </a:lnTo>
                  <a:lnTo>
                    <a:pt x="342900" y="28575"/>
                  </a:lnTo>
                  <a:lnTo>
                    <a:pt x="361950" y="28575"/>
                  </a:lnTo>
                  <a:lnTo>
                    <a:pt x="390525" y="47625"/>
                  </a:lnTo>
                  <a:lnTo>
                    <a:pt x="438150" y="47625"/>
                  </a:lnTo>
                  <a:lnTo>
                    <a:pt x="447675" y="19050"/>
                  </a:lnTo>
                  <a:lnTo>
                    <a:pt x="485775" y="19050"/>
                  </a:lnTo>
                  <a:lnTo>
                    <a:pt x="476250" y="47625"/>
                  </a:lnTo>
                  <a:lnTo>
                    <a:pt x="457200" y="38100"/>
                  </a:lnTo>
                  <a:lnTo>
                    <a:pt x="447675" y="57150"/>
                  </a:lnTo>
                  <a:lnTo>
                    <a:pt x="476250" y="104775"/>
                  </a:lnTo>
                  <a:lnTo>
                    <a:pt x="438150" y="123825"/>
                  </a:lnTo>
                  <a:lnTo>
                    <a:pt x="400050" y="104775"/>
                  </a:lnTo>
                  <a:lnTo>
                    <a:pt x="352425" y="123825"/>
                  </a:lnTo>
                  <a:lnTo>
                    <a:pt x="361950" y="142875"/>
                  </a:lnTo>
                  <a:lnTo>
                    <a:pt x="342900" y="171450"/>
                  </a:lnTo>
                  <a:lnTo>
                    <a:pt x="323850" y="171450"/>
                  </a:lnTo>
                  <a:lnTo>
                    <a:pt x="323850" y="190500"/>
                  </a:lnTo>
                  <a:lnTo>
                    <a:pt x="352425" y="209550"/>
                  </a:lnTo>
                  <a:lnTo>
                    <a:pt x="342900" y="247650"/>
                  </a:lnTo>
                  <a:lnTo>
                    <a:pt x="390525" y="238125"/>
                  </a:lnTo>
                  <a:lnTo>
                    <a:pt x="428625" y="247650"/>
                  </a:lnTo>
                  <a:lnTo>
                    <a:pt x="419100" y="266700"/>
                  </a:lnTo>
                  <a:lnTo>
                    <a:pt x="390525" y="266700"/>
                  </a:lnTo>
                  <a:lnTo>
                    <a:pt x="428625" y="285750"/>
                  </a:lnTo>
                  <a:lnTo>
                    <a:pt x="419100" y="314325"/>
                  </a:lnTo>
                  <a:lnTo>
                    <a:pt x="438150" y="352425"/>
                  </a:lnTo>
                  <a:lnTo>
                    <a:pt x="457200" y="361950"/>
                  </a:lnTo>
                  <a:lnTo>
                    <a:pt x="457200" y="381000"/>
                  </a:lnTo>
                  <a:lnTo>
                    <a:pt x="438150" y="400050"/>
                  </a:lnTo>
                  <a:lnTo>
                    <a:pt x="419100" y="400050"/>
                  </a:lnTo>
                  <a:lnTo>
                    <a:pt x="409575" y="428625"/>
                  </a:lnTo>
                  <a:lnTo>
                    <a:pt x="342900" y="409575"/>
                  </a:lnTo>
                  <a:lnTo>
                    <a:pt x="323850" y="352425"/>
                  </a:lnTo>
                  <a:lnTo>
                    <a:pt x="276225" y="361950"/>
                  </a:lnTo>
                  <a:lnTo>
                    <a:pt x="247650" y="361950"/>
                  </a:lnTo>
                  <a:lnTo>
                    <a:pt x="238125" y="381000"/>
                  </a:lnTo>
                  <a:lnTo>
                    <a:pt x="247650" y="409575"/>
                  </a:lnTo>
                  <a:lnTo>
                    <a:pt x="266700" y="409575"/>
                  </a:lnTo>
                  <a:lnTo>
                    <a:pt x="276225" y="438150"/>
                  </a:lnTo>
                  <a:lnTo>
                    <a:pt x="257175" y="438150"/>
                  </a:lnTo>
                  <a:lnTo>
                    <a:pt x="257175" y="4762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77" name="MG Drawsko P."/>
            <p:cNvSpPr/>
            <p:nvPr/>
          </p:nvSpPr>
          <p:spPr>
            <a:xfrm>
              <a:off x="2454275" y="2336800"/>
              <a:ext cx="428626" cy="695326"/>
            </a:xfrm>
            <a:custGeom>
              <a:avLst/>
              <a:gdLst/>
              <a:ahLst/>
              <a:cxnLst/>
              <a:rect l="0" t="0" r="0" b="0"/>
              <a:pathLst>
                <a:path w="428626" h="695326">
                  <a:moveTo>
                    <a:pt x="428625" y="581025"/>
                  </a:moveTo>
                  <a:lnTo>
                    <a:pt x="428625" y="619125"/>
                  </a:lnTo>
                  <a:lnTo>
                    <a:pt x="381000" y="657225"/>
                  </a:lnTo>
                  <a:lnTo>
                    <a:pt x="352425" y="676275"/>
                  </a:lnTo>
                  <a:lnTo>
                    <a:pt x="304800" y="695325"/>
                  </a:lnTo>
                  <a:lnTo>
                    <a:pt x="285750" y="666750"/>
                  </a:lnTo>
                  <a:lnTo>
                    <a:pt x="200025" y="666750"/>
                  </a:lnTo>
                  <a:lnTo>
                    <a:pt x="57150" y="581025"/>
                  </a:lnTo>
                  <a:lnTo>
                    <a:pt x="28575" y="590550"/>
                  </a:lnTo>
                  <a:lnTo>
                    <a:pt x="9525" y="581025"/>
                  </a:lnTo>
                  <a:lnTo>
                    <a:pt x="19050" y="561975"/>
                  </a:lnTo>
                  <a:lnTo>
                    <a:pt x="0" y="552450"/>
                  </a:lnTo>
                  <a:lnTo>
                    <a:pt x="47625" y="504825"/>
                  </a:lnTo>
                  <a:lnTo>
                    <a:pt x="85725" y="495300"/>
                  </a:lnTo>
                  <a:lnTo>
                    <a:pt x="104775" y="447675"/>
                  </a:lnTo>
                  <a:lnTo>
                    <a:pt x="85725" y="428625"/>
                  </a:lnTo>
                  <a:lnTo>
                    <a:pt x="85725" y="409575"/>
                  </a:lnTo>
                  <a:lnTo>
                    <a:pt x="123825" y="409575"/>
                  </a:lnTo>
                  <a:lnTo>
                    <a:pt x="104775" y="390525"/>
                  </a:lnTo>
                  <a:lnTo>
                    <a:pt x="114300" y="371475"/>
                  </a:lnTo>
                  <a:lnTo>
                    <a:pt x="85725" y="371475"/>
                  </a:lnTo>
                  <a:lnTo>
                    <a:pt x="76200" y="333375"/>
                  </a:lnTo>
                  <a:lnTo>
                    <a:pt x="104775" y="323850"/>
                  </a:lnTo>
                  <a:lnTo>
                    <a:pt x="104775" y="257175"/>
                  </a:lnTo>
                  <a:lnTo>
                    <a:pt x="133350" y="266700"/>
                  </a:lnTo>
                  <a:lnTo>
                    <a:pt x="161925" y="200025"/>
                  </a:lnTo>
                  <a:lnTo>
                    <a:pt x="190500" y="219075"/>
                  </a:lnTo>
                  <a:lnTo>
                    <a:pt x="171450" y="161925"/>
                  </a:lnTo>
                  <a:lnTo>
                    <a:pt x="200025" y="161925"/>
                  </a:lnTo>
                  <a:lnTo>
                    <a:pt x="200025" y="133350"/>
                  </a:lnTo>
                  <a:lnTo>
                    <a:pt x="171450" y="104775"/>
                  </a:lnTo>
                  <a:lnTo>
                    <a:pt x="228600" y="95250"/>
                  </a:lnTo>
                  <a:lnTo>
                    <a:pt x="190500" y="76200"/>
                  </a:lnTo>
                  <a:lnTo>
                    <a:pt x="200025" y="38100"/>
                  </a:lnTo>
                  <a:lnTo>
                    <a:pt x="238125" y="0"/>
                  </a:lnTo>
                  <a:lnTo>
                    <a:pt x="276225" y="19050"/>
                  </a:lnTo>
                  <a:lnTo>
                    <a:pt x="276225" y="57150"/>
                  </a:lnTo>
                  <a:lnTo>
                    <a:pt x="304800" y="57150"/>
                  </a:lnTo>
                  <a:lnTo>
                    <a:pt x="276225" y="85725"/>
                  </a:lnTo>
                  <a:lnTo>
                    <a:pt x="285750" y="123825"/>
                  </a:lnTo>
                  <a:lnTo>
                    <a:pt x="304800" y="123825"/>
                  </a:lnTo>
                  <a:lnTo>
                    <a:pt x="295275" y="142875"/>
                  </a:lnTo>
                  <a:lnTo>
                    <a:pt x="304800" y="171450"/>
                  </a:lnTo>
                  <a:lnTo>
                    <a:pt x="276225" y="200025"/>
                  </a:lnTo>
                  <a:lnTo>
                    <a:pt x="285750" y="219075"/>
                  </a:lnTo>
                  <a:lnTo>
                    <a:pt x="304800" y="219075"/>
                  </a:lnTo>
                  <a:lnTo>
                    <a:pt x="333375" y="247650"/>
                  </a:lnTo>
                  <a:lnTo>
                    <a:pt x="361950" y="228600"/>
                  </a:lnTo>
                  <a:lnTo>
                    <a:pt x="400050" y="247650"/>
                  </a:lnTo>
                  <a:lnTo>
                    <a:pt x="390525" y="276225"/>
                  </a:lnTo>
                  <a:lnTo>
                    <a:pt x="400050" y="304800"/>
                  </a:lnTo>
                  <a:lnTo>
                    <a:pt x="381000" y="333375"/>
                  </a:lnTo>
                  <a:lnTo>
                    <a:pt x="419100" y="419100"/>
                  </a:lnTo>
                  <a:lnTo>
                    <a:pt x="400050" y="438150"/>
                  </a:lnTo>
                  <a:lnTo>
                    <a:pt x="419100" y="447675"/>
                  </a:lnTo>
                  <a:lnTo>
                    <a:pt x="419100" y="495300"/>
                  </a:lnTo>
                  <a:lnTo>
                    <a:pt x="390525" y="495300"/>
                  </a:lnTo>
                  <a:lnTo>
                    <a:pt x="381000" y="514350"/>
                  </a:lnTo>
                  <a:lnTo>
                    <a:pt x="352425" y="514350"/>
                  </a:lnTo>
                  <a:lnTo>
                    <a:pt x="333375" y="495300"/>
                  </a:lnTo>
                  <a:lnTo>
                    <a:pt x="314325" y="485775"/>
                  </a:lnTo>
                  <a:lnTo>
                    <a:pt x="314325" y="447675"/>
                  </a:lnTo>
                  <a:lnTo>
                    <a:pt x="285750" y="447675"/>
                  </a:lnTo>
                  <a:lnTo>
                    <a:pt x="276225" y="476250"/>
                  </a:lnTo>
                  <a:lnTo>
                    <a:pt x="247650" y="466725"/>
                  </a:lnTo>
                  <a:lnTo>
                    <a:pt x="257175" y="495300"/>
                  </a:lnTo>
                  <a:lnTo>
                    <a:pt x="314325" y="514350"/>
                  </a:lnTo>
                  <a:lnTo>
                    <a:pt x="323850" y="542925"/>
                  </a:lnTo>
                  <a:lnTo>
                    <a:pt x="352425" y="552450"/>
                  </a:lnTo>
                  <a:lnTo>
                    <a:pt x="361950" y="571500"/>
                  </a:lnTo>
                  <a:lnTo>
                    <a:pt x="381000" y="571500"/>
                  </a:lnTo>
                  <a:lnTo>
                    <a:pt x="390525" y="5905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78" name="MG Kalisz Pom."/>
            <p:cNvSpPr/>
            <p:nvPr/>
          </p:nvSpPr>
          <p:spPr>
            <a:xfrm>
              <a:off x="2349500" y="2917825"/>
              <a:ext cx="714376" cy="561976"/>
            </a:xfrm>
            <a:custGeom>
              <a:avLst/>
              <a:gdLst/>
              <a:ahLst/>
              <a:cxnLst/>
              <a:rect l="0" t="0" r="0" b="0"/>
              <a:pathLst>
                <a:path w="714376" h="561976">
                  <a:moveTo>
                    <a:pt x="619125" y="47625"/>
                  </a:moveTo>
                  <a:lnTo>
                    <a:pt x="609600" y="66675"/>
                  </a:lnTo>
                  <a:lnTo>
                    <a:pt x="600075" y="104775"/>
                  </a:lnTo>
                  <a:lnTo>
                    <a:pt x="571500" y="152400"/>
                  </a:lnTo>
                  <a:lnTo>
                    <a:pt x="600075" y="171450"/>
                  </a:lnTo>
                  <a:lnTo>
                    <a:pt x="571500" y="180975"/>
                  </a:lnTo>
                  <a:lnTo>
                    <a:pt x="590550" y="209550"/>
                  </a:lnTo>
                  <a:lnTo>
                    <a:pt x="600075" y="247650"/>
                  </a:lnTo>
                  <a:lnTo>
                    <a:pt x="581025" y="266700"/>
                  </a:lnTo>
                  <a:lnTo>
                    <a:pt x="628650" y="304800"/>
                  </a:lnTo>
                  <a:lnTo>
                    <a:pt x="657225" y="285750"/>
                  </a:lnTo>
                  <a:lnTo>
                    <a:pt x="676275" y="285750"/>
                  </a:lnTo>
                  <a:lnTo>
                    <a:pt x="676275" y="304800"/>
                  </a:lnTo>
                  <a:lnTo>
                    <a:pt x="695325" y="304800"/>
                  </a:lnTo>
                  <a:lnTo>
                    <a:pt x="695325" y="333375"/>
                  </a:lnTo>
                  <a:lnTo>
                    <a:pt x="714375" y="361950"/>
                  </a:lnTo>
                  <a:lnTo>
                    <a:pt x="666750" y="400050"/>
                  </a:lnTo>
                  <a:lnTo>
                    <a:pt x="657225" y="381000"/>
                  </a:lnTo>
                  <a:lnTo>
                    <a:pt x="628650" y="438150"/>
                  </a:lnTo>
                  <a:lnTo>
                    <a:pt x="590550" y="438150"/>
                  </a:lnTo>
                  <a:lnTo>
                    <a:pt x="619125" y="476250"/>
                  </a:lnTo>
                  <a:lnTo>
                    <a:pt x="571500" y="514350"/>
                  </a:lnTo>
                  <a:lnTo>
                    <a:pt x="514350" y="533400"/>
                  </a:lnTo>
                  <a:lnTo>
                    <a:pt x="485775" y="514350"/>
                  </a:lnTo>
                  <a:lnTo>
                    <a:pt x="485775" y="561975"/>
                  </a:lnTo>
                  <a:lnTo>
                    <a:pt x="447675" y="561975"/>
                  </a:lnTo>
                  <a:lnTo>
                    <a:pt x="457200" y="504825"/>
                  </a:lnTo>
                  <a:lnTo>
                    <a:pt x="428625" y="485775"/>
                  </a:lnTo>
                  <a:lnTo>
                    <a:pt x="390525" y="504825"/>
                  </a:lnTo>
                  <a:lnTo>
                    <a:pt x="371475" y="533400"/>
                  </a:lnTo>
                  <a:lnTo>
                    <a:pt x="342900" y="485775"/>
                  </a:lnTo>
                  <a:lnTo>
                    <a:pt x="314325" y="409575"/>
                  </a:lnTo>
                  <a:lnTo>
                    <a:pt x="295275" y="381000"/>
                  </a:lnTo>
                  <a:lnTo>
                    <a:pt x="276225" y="333375"/>
                  </a:lnTo>
                  <a:lnTo>
                    <a:pt x="285750" y="295275"/>
                  </a:lnTo>
                  <a:lnTo>
                    <a:pt x="257175" y="304800"/>
                  </a:lnTo>
                  <a:lnTo>
                    <a:pt x="228600" y="285750"/>
                  </a:lnTo>
                  <a:lnTo>
                    <a:pt x="180975" y="314325"/>
                  </a:lnTo>
                  <a:lnTo>
                    <a:pt x="142875" y="361950"/>
                  </a:lnTo>
                  <a:lnTo>
                    <a:pt x="114300" y="333375"/>
                  </a:lnTo>
                  <a:lnTo>
                    <a:pt x="76200" y="352425"/>
                  </a:lnTo>
                  <a:lnTo>
                    <a:pt x="85725" y="323850"/>
                  </a:lnTo>
                  <a:lnTo>
                    <a:pt x="66675" y="314325"/>
                  </a:lnTo>
                  <a:lnTo>
                    <a:pt x="85725" y="295275"/>
                  </a:lnTo>
                  <a:lnTo>
                    <a:pt x="66675" y="276225"/>
                  </a:lnTo>
                  <a:lnTo>
                    <a:pt x="38100" y="285750"/>
                  </a:lnTo>
                  <a:lnTo>
                    <a:pt x="19050" y="266700"/>
                  </a:lnTo>
                  <a:lnTo>
                    <a:pt x="38100" y="247650"/>
                  </a:lnTo>
                  <a:lnTo>
                    <a:pt x="0" y="228600"/>
                  </a:lnTo>
                  <a:lnTo>
                    <a:pt x="28575" y="209550"/>
                  </a:lnTo>
                  <a:lnTo>
                    <a:pt x="9525" y="171450"/>
                  </a:lnTo>
                  <a:lnTo>
                    <a:pt x="28575" y="171450"/>
                  </a:lnTo>
                  <a:lnTo>
                    <a:pt x="19050" y="152400"/>
                  </a:lnTo>
                  <a:lnTo>
                    <a:pt x="47625" y="142875"/>
                  </a:lnTo>
                  <a:lnTo>
                    <a:pt x="28575" y="104775"/>
                  </a:lnTo>
                  <a:lnTo>
                    <a:pt x="38100" y="57150"/>
                  </a:lnTo>
                  <a:lnTo>
                    <a:pt x="28575" y="19050"/>
                  </a:lnTo>
                  <a:lnTo>
                    <a:pt x="114300" y="0"/>
                  </a:lnTo>
                  <a:lnTo>
                    <a:pt x="133350" y="9525"/>
                  </a:lnTo>
                  <a:lnTo>
                    <a:pt x="161925" y="0"/>
                  </a:lnTo>
                  <a:lnTo>
                    <a:pt x="304800" y="85725"/>
                  </a:lnTo>
                  <a:lnTo>
                    <a:pt x="390525" y="85725"/>
                  </a:lnTo>
                  <a:lnTo>
                    <a:pt x="409575" y="114300"/>
                  </a:lnTo>
                  <a:lnTo>
                    <a:pt x="457200" y="95250"/>
                  </a:lnTo>
                  <a:lnTo>
                    <a:pt x="485775" y="76200"/>
                  </a:lnTo>
                  <a:lnTo>
                    <a:pt x="533400" y="38100"/>
                  </a:lnTo>
                  <a:lnTo>
                    <a:pt x="561975" y="47625"/>
                  </a:lnTo>
                  <a:lnTo>
                    <a:pt x="590550" y="47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79" name="Gmina Wałcz"/>
            <p:cNvSpPr/>
            <p:nvPr/>
          </p:nvSpPr>
          <p:spPr>
            <a:xfrm>
              <a:off x="3263900" y="2841625"/>
              <a:ext cx="714376" cy="828676"/>
            </a:xfrm>
            <a:custGeom>
              <a:avLst/>
              <a:gdLst/>
              <a:ahLst/>
              <a:cxnLst/>
              <a:rect l="0" t="0" r="0" b="0"/>
              <a:pathLst>
                <a:path w="714376" h="828676">
                  <a:moveTo>
                    <a:pt x="285750" y="38100"/>
                  </a:moveTo>
                  <a:lnTo>
                    <a:pt x="323850" y="0"/>
                  </a:lnTo>
                  <a:lnTo>
                    <a:pt x="352425" y="28575"/>
                  </a:lnTo>
                  <a:lnTo>
                    <a:pt x="333375" y="47625"/>
                  </a:lnTo>
                  <a:lnTo>
                    <a:pt x="371475" y="190500"/>
                  </a:lnTo>
                  <a:lnTo>
                    <a:pt x="390525" y="171450"/>
                  </a:lnTo>
                  <a:lnTo>
                    <a:pt x="419100" y="200025"/>
                  </a:lnTo>
                  <a:lnTo>
                    <a:pt x="447675" y="200025"/>
                  </a:lnTo>
                  <a:lnTo>
                    <a:pt x="476250" y="238125"/>
                  </a:lnTo>
                  <a:lnTo>
                    <a:pt x="533400" y="228600"/>
                  </a:lnTo>
                  <a:lnTo>
                    <a:pt x="552450" y="266700"/>
                  </a:lnTo>
                  <a:lnTo>
                    <a:pt x="581025" y="266700"/>
                  </a:lnTo>
                  <a:lnTo>
                    <a:pt x="657225" y="323850"/>
                  </a:lnTo>
                  <a:lnTo>
                    <a:pt x="676275" y="371475"/>
                  </a:lnTo>
                  <a:lnTo>
                    <a:pt x="704850" y="371475"/>
                  </a:lnTo>
                  <a:lnTo>
                    <a:pt x="714375" y="390525"/>
                  </a:lnTo>
                  <a:lnTo>
                    <a:pt x="666750" y="409575"/>
                  </a:lnTo>
                  <a:lnTo>
                    <a:pt x="638175" y="438150"/>
                  </a:lnTo>
                  <a:lnTo>
                    <a:pt x="609600" y="428625"/>
                  </a:lnTo>
                  <a:lnTo>
                    <a:pt x="609600" y="457200"/>
                  </a:lnTo>
                  <a:lnTo>
                    <a:pt x="581025" y="447675"/>
                  </a:lnTo>
                  <a:lnTo>
                    <a:pt x="571500" y="476250"/>
                  </a:lnTo>
                  <a:lnTo>
                    <a:pt x="590550" y="485775"/>
                  </a:lnTo>
                  <a:lnTo>
                    <a:pt x="571500" y="514350"/>
                  </a:lnTo>
                  <a:lnTo>
                    <a:pt x="571500" y="552450"/>
                  </a:lnTo>
                  <a:lnTo>
                    <a:pt x="590550" y="571500"/>
                  </a:lnTo>
                  <a:lnTo>
                    <a:pt x="590550" y="619125"/>
                  </a:lnTo>
                  <a:lnTo>
                    <a:pt x="571500" y="590550"/>
                  </a:lnTo>
                  <a:lnTo>
                    <a:pt x="552450" y="619125"/>
                  </a:lnTo>
                  <a:lnTo>
                    <a:pt x="542925" y="590550"/>
                  </a:lnTo>
                  <a:lnTo>
                    <a:pt x="542925" y="561975"/>
                  </a:lnTo>
                  <a:lnTo>
                    <a:pt x="495300" y="552450"/>
                  </a:lnTo>
                  <a:lnTo>
                    <a:pt x="466725" y="552450"/>
                  </a:lnTo>
                  <a:lnTo>
                    <a:pt x="485775" y="571500"/>
                  </a:lnTo>
                  <a:lnTo>
                    <a:pt x="466725" y="590550"/>
                  </a:lnTo>
                  <a:lnTo>
                    <a:pt x="428625" y="571500"/>
                  </a:lnTo>
                  <a:lnTo>
                    <a:pt x="428625" y="590550"/>
                  </a:lnTo>
                  <a:lnTo>
                    <a:pt x="447675" y="619125"/>
                  </a:lnTo>
                  <a:lnTo>
                    <a:pt x="428625" y="638175"/>
                  </a:lnTo>
                  <a:lnTo>
                    <a:pt x="438150" y="666750"/>
                  </a:lnTo>
                  <a:lnTo>
                    <a:pt x="419100" y="666750"/>
                  </a:lnTo>
                  <a:lnTo>
                    <a:pt x="419100" y="704850"/>
                  </a:lnTo>
                  <a:lnTo>
                    <a:pt x="371475" y="695325"/>
                  </a:lnTo>
                  <a:lnTo>
                    <a:pt x="352425" y="676275"/>
                  </a:lnTo>
                  <a:lnTo>
                    <a:pt x="323850" y="695325"/>
                  </a:lnTo>
                  <a:lnTo>
                    <a:pt x="314325" y="733425"/>
                  </a:lnTo>
                  <a:lnTo>
                    <a:pt x="285750" y="742950"/>
                  </a:lnTo>
                  <a:lnTo>
                    <a:pt x="266700" y="733425"/>
                  </a:lnTo>
                  <a:lnTo>
                    <a:pt x="276225" y="714375"/>
                  </a:lnTo>
                  <a:lnTo>
                    <a:pt x="257175" y="704850"/>
                  </a:lnTo>
                  <a:lnTo>
                    <a:pt x="228600" y="742950"/>
                  </a:lnTo>
                  <a:lnTo>
                    <a:pt x="238125" y="762000"/>
                  </a:lnTo>
                  <a:lnTo>
                    <a:pt x="238125" y="809625"/>
                  </a:lnTo>
                  <a:lnTo>
                    <a:pt x="200025" y="828675"/>
                  </a:lnTo>
                  <a:lnTo>
                    <a:pt x="123825" y="752475"/>
                  </a:lnTo>
                  <a:lnTo>
                    <a:pt x="104775" y="762000"/>
                  </a:lnTo>
                  <a:lnTo>
                    <a:pt x="66675" y="695325"/>
                  </a:lnTo>
                  <a:lnTo>
                    <a:pt x="85725" y="685800"/>
                  </a:lnTo>
                  <a:lnTo>
                    <a:pt x="57150" y="619125"/>
                  </a:lnTo>
                  <a:lnTo>
                    <a:pt x="57150" y="533400"/>
                  </a:lnTo>
                  <a:lnTo>
                    <a:pt x="85725" y="523875"/>
                  </a:lnTo>
                  <a:lnTo>
                    <a:pt x="66675" y="504825"/>
                  </a:lnTo>
                  <a:lnTo>
                    <a:pt x="95250" y="457200"/>
                  </a:lnTo>
                  <a:lnTo>
                    <a:pt x="76200" y="419100"/>
                  </a:lnTo>
                  <a:lnTo>
                    <a:pt x="95250" y="428625"/>
                  </a:lnTo>
                  <a:lnTo>
                    <a:pt x="133350" y="419100"/>
                  </a:lnTo>
                  <a:lnTo>
                    <a:pt x="142875" y="438150"/>
                  </a:lnTo>
                  <a:lnTo>
                    <a:pt x="171450" y="381000"/>
                  </a:lnTo>
                  <a:lnTo>
                    <a:pt x="133350" y="390525"/>
                  </a:lnTo>
                  <a:lnTo>
                    <a:pt x="133350" y="371475"/>
                  </a:lnTo>
                  <a:lnTo>
                    <a:pt x="152400" y="323850"/>
                  </a:lnTo>
                  <a:lnTo>
                    <a:pt x="85725" y="285750"/>
                  </a:lnTo>
                  <a:lnTo>
                    <a:pt x="47625" y="285750"/>
                  </a:lnTo>
                  <a:lnTo>
                    <a:pt x="47625" y="257175"/>
                  </a:lnTo>
                  <a:lnTo>
                    <a:pt x="28575" y="257175"/>
                  </a:lnTo>
                  <a:lnTo>
                    <a:pt x="47625" y="228600"/>
                  </a:lnTo>
                  <a:lnTo>
                    <a:pt x="0" y="190500"/>
                  </a:lnTo>
                  <a:lnTo>
                    <a:pt x="9525" y="171450"/>
                  </a:lnTo>
                  <a:lnTo>
                    <a:pt x="66675" y="171450"/>
                  </a:lnTo>
                  <a:lnTo>
                    <a:pt x="95250" y="142875"/>
                  </a:lnTo>
                  <a:lnTo>
                    <a:pt x="161925" y="142875"/>
                  </a:lnTo>
                  <a:lnTo>
                    <a:pt x="219075" y="104775"/>
                  </a:lnTo>
                  <a:lnTo>
                    <a:pt x="190500" y="85725"/>
                  </a:lnTo>
                  <a:lnTo>
                    <a:pt x="238125" y="66675"/>
                  </a:lnTo>
                  <a:lnTo>
                    <a:pt x="257175" y="95250"/>
                  </a:lnTo>
                  <a:lnTo>
                    <a:pt x="295275" y="666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0" name="Miasto Wałcz"/>
            <p:cNvSpPr/>
            <p:nvPr/>
          </p:nvSpPr>
          <p:spPr>
            <a:xfrm>
              <a:off x="3492500" y="3213100"/>
              <a:ext cx="200026" cy="161926"/>
            </a:xfrm>
            <a:custGeom>
              <a:avLst/>
              <a:gdLst/>
              <a:ahLst/>
              <a:cxnLst/>
              <a:rect l="0" t="0" r="0" b="0"/>
              <a:pathLst>
                <a:path w="200026" h="161926">
                  <a:moveTo>
                    <a:pt x="76200" y="57150"/>
                  </a:moveTo>
                  <a:lnTo>
                    <a:pt x="38100" y="0"/>
                  </a:lnTo>
                  <a:lnTo>
                    <a:pt x="123825" y="0"/>
                  </a:lnTo>
                  <a:lnTo>
                    <a:pt x="133350" y="28575"/>
                  </a:lnTo>
                  <a:lnTo>
                    <a:pt x="161925" y="28575"/>
                  </a:lnTo>
                  <a:lnTo>
                    <a:pt x="200025" y="57150"/>
                  </a:lnTo>
                  <a:lnTo>
                    <a:pt x="180975" y="95250"/>
                  </a:lnTo>
                  <a:lnTo>
                    <a:pt x="133350" y="104775"/>
                  </a:lnTo>
                  <a:lnTo>
                    <a:pt x="114300" y="161925"/>
                  </a:lnTo>
                  <a:lnTo>
                    <a:pt x="0" y="1428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1" name="MG Mirosławiec"/>
            <p:cNvSpPr/>
            <p:nvPr/>
          </p:nvSpPr>
          <p:spPr>
            <a:xfrm>
              <a:off x="2921000" y="2984500"/>
              <a:ext cx="514351" cy="323851"/>
            </a:xfrm>
            <a:custGeom>
              <a:avLst/>
              <a:gdLst/>
              <a:ahLst/>
              <a:cxnLst/>
              <a:rect l="0" t="0" r="0" b="0"/>
              <a:pathLst>
                <a:path w="514351" h="323851">
                  <a:moveTo>
                    <a:pt x="438150" y="285750"/>
                  </a:moveTo>
                  <a:lnTo>
                    <a:pt x="419100" y="276225"/>
                  </a:lnTo>
                  <a:lnTo>
                    <a:pt x="381000" y="276225"/>
                  </a:lnTo>
                  <a:lnTo>
                    <a:pt x="352425" y="266700"/>
                  </a:lnTo>
                  <a:lnTo>
                    <a:pt x="342900" y="285750"/>
                  </a:lnTo>
                  <a:lnTo>
                    <a:pt x="323850" y="266700"/>
                  </a:lnTo>
                  <a:lnTo>
                    <a:pt x="276225" y="285750"/>
                  </a:lnTo>
                  <a:lnTo>
                    <a:pt x="266700" y="257175"/>
                  </a:lnTo>
                  <a:lnTo>
                    <a:pt x="247650" y="285750"/>
                  </a:lnTo>
                  <a:lnTo>
                    <a:pt x="266700" y="295275"/>
                  </a:lnTo>
                  <a:lnTo>
                    <a:pt x="257175" y="323850"/>
                  </a:lnTo>
                  <a:lnTo>
                    <a:pt x="219075" y="314325"/>
                  </a:lnTo>
                  <a:lnTo>
                    <a:pt x="219075" y="285750"/>
                  </a:lnTo>
                  <a:lnTo>
                    <a:pt x="171450" y="276225"/>
                  </a:lnTo>
                  <a:lnTo>
                    <a:pt x="142875" y="295275"/>
                  </a:lnTo>
                  <a:lnTo>
                    <a:pt x="123825" y="266700"/>
                  </a:lnTo>
                  <a:lnTo>
                    <a:pt x="123825" y="238125"/>
                  </a:lnTo>
                  <a:lnTo>
                    <a:pt x="104775" y="238125"/>
                  </a:lnTo>
                  <a:lnTo>
                    <a:pt x="104775" y="219075"/>
                  </a:lnTo>
                  <a:lnTo>
                    <a:pt x="85725" y="219075"/>
                  </a:lnTo>
                  <a:lnTo>
                    <a:pt x="57150" y="238125"/>
                  </a:lnTo>
                  <a:lnTo>
                    <a:pt x="9525" y="200025"/>
                  </a:lnTo>
                  <a:lnTo>
                    <a:pt x="28575" y="180975"/>
                  </a:lnTo>
                  <a:lnTo>
                    <a:pt x="19050" y="142875"/>
                  </a:lnTo>
                  <a:lnTo>
                    <a:pt x="0" y="114300"/>
                  </a:lnTo>
                  <a:lnTo>
                    <a:pt x="28575" y="104775"/>
                  </a:lnTo>
                  <a:lnTo>
                    <a:pt x="0" y="85725"/>
                  </a:lnTo>
                  <a:lnTo>
                    <a:pt x="28575" y="38100"/>
                  </a:lnTo>
                  <a:lnTo>
                    <a:pt x="38100" y="0"/>
                  </a:lnTo>
                  <a:lnTo>
                    <a:pt x="85725" y="28575"/>
                  </a:lnTo>
                  <a:lnTo>
                    <a:pt x="123825" y="104775"/>
                  </a:lnTo>
                  <a:lnTo>
                    <a:pt x="142875" y="76200"/>
                  </a:lnTo>
                  <a:lnTo>
                    <a:pt x="190500" y="57150"/>
                  </a:lnTo>
                  <a:lnTo>
                    <a:pt x="238125" y="76200"/>
                  </a:lnTo>
                  <a:lnTo>
                    <a:pt x="342900" y="47625"/>
                  </a:lnTo>
                  <a:lnTo>
                    <a:pt x="390525" y="85725"/>
                  </a:lnTo>
                  <a:lnTo>
                    <a:pt x="371475" y="114300"/>
                  </a:lnTo>
                  <a:lnTo>
                    <a:pt x="371475" y="114300"/>
                  </a:lnTo>
                  <a:lnTo>
                    <a:pt x="390525" y="114300"/>
                  </a:lnTo>
                  <a:lnTo>
                    <a:pt x="390525" y="114300"/>
                  </a:lnTo>
                  <a:lnTo>
                    <a:pt x="390525" y="114300"/>
                  </a:lnTo>
                  <a:lnTo>
                    <a:pt x="381000" y="142875"/>
                  </a:lnTo>
                  <a:lnTo>
                    <a:pt x="390525" y="142875"/>
                  </a:lnTo>
                  <a:lnTo>
                    <a:pt x="428625" y="142875"/>
                  </a:lnTo>
                  <a:lnTo>
                    <a:pt x="495300" y="180975"/>
                  </a:lnTo>
                  <a:lnTo>
                    <a:pt x="476250" y="228600"/>
                  </a:lnTo>
                  <a:lnTo>
                    <a:pt x="476250" y="247650"/>
                  </a:lnTo>
                  <a:lnTo>
                    <a:pt x="514350" y="238125"/>
                  </a:lnTo>
                  <a:lnTo>
                    <a:pt x="485775" y="295275"/>
                  </a:lnTo>
                  <a:lnTo>
                    <a:pt x="476250" y="2762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2" name="MG Tuczno"/>
            <p:cNvSpPr/>
            <p:nvPr/>
          </p:nvSpPr>
          <p:spPr>
            <a:xfrm>
              <a:off x="2930525" y="3241675"/>
              <a:ext cx="428626" cy="371476"/>
            </a:xfrm>
            <a:custGeom>
              <a:avLst/>
              <a:gdLst/>
              <a:ahLst/>
              <a:cxnLst/>
              <a:rect l="0" t="0" r="0" b="0"/>
              <a:pathLst>
                <a:path w="428626" h="371476">
                  <a:moveTo>
                    <a:pt x="419100" y="285750"/>
                  </a:moveTo>
                  <a:lnTo>
                    <a:pt x="400050" y="295275"/>
                  </a:lnTo>
                  <a:lnTo>
                    <a:pt x="390525" y="352425"/>
                  </a:lnTo>
                  <a:lnTo>
                    <a:pt x="352425" y="361950"/>
                  </a:lnTo>
                  <a:lnTo>
                    <a:pt x="304800" y="371475"/>
                  </a:lnTo>
                  <a:lnTo>
                    <a:pt x="285750" y="361950"/>
                  </a:lnTo>
                  <a:lnTo>
                    <a:pt x="295275" y="342900"/>
                  </a:lnTo>
                  <a:lnTo>
                    <a:pt x="266700" y="342900"/>
                  </a:lnTo>
                  <a:lnTo>
                    <a:pt x="228600" y="371475"/>
                  </a:lnTo>
                  <a:lnTo>
                    <a:pt x="190500" y="361950"/>
                  </a:lnTo>
                  <a:lnTo>
                    <a:pt x="190500" y="333375"/>
                  </a:lnTo>
                  <a:lnTo>
                    <a:pt x="171450" y="333375"/>
                  </a:lnTo>
                  <a:lnTo>
                    <a:pt x="161925" y="361950"/>
                  </a:lnTo>
                  <a:lnTo>
                    <a:pt x="0" y="323850"/>
                  </a:lnTo>
                  <a:lnTo>
                    <a:pt x="28575" y="247650"/>
                  </a:lnTo>
                  <a:lnTo>
                    <a:pt x="9525" y="238125"/>
                  </a:lnTo>
                  <a:lnTo>
                    <a:pt x="57150" y="228600"/>
                  </a:lnTo>
                  <a:lnTo>
                    <a:pt x="57150" y="180975"/>
                  </a:lnTo>
                  <a:lnTo>
                    <a:pt x="95250" y="161925"/>
                  </a:lnTo>
                  <a:lnTo>
                    <a:pt x="38100" y="152400"/>
                  </a:lnTo>
                  <a:lnTo>
                    <a:pt x="9525" y="114300"/>
                  </a:lnTo>
                  <a:lnTo>
                    <a:pt x="47625" y="114300"/>
                  </a:lnTo>
                  <a:lnTo>
                    <a:pt x="76200" y="57150"/>
                  </a:lnTo>
                  <a:lnTo>
                    <a:pt x="85725" y="76200"/>
                  </a:lnTo>
                  <a:lnTo>
                    <a:pt x="133350" y="38100"/>
                  </a:lnTo>
                  <a:lnTo>
                    <a:pt x="161925" y="19050"/>
                  </a:lnTo>
                  <a:lnTo>
                    <a:pt x="209550" y="28575"/>
                  </a:lnTo>
                  <a:lnTo>
                    <a:pt x="209550" y="57150"/>
                  </a:lnTo>
                  <a:lnTo>
                    <a:pt x="247650" y="66675"/>
                  </a:lnTo>
                  <a:lnTo>
                    <a:pt x="257175" y="38100"/>
                  </a:lnTo>
                  <a:lnTo>
                    <a:pt x="238125" y="28575"/>
                  </a:lnTo>
                  <a:lnTo>
                    <a:pt x="257175" y="0"/>
                  </a:lnTo>
                  <a:lnTo>
                    <a:pt x="266700" y="28575"/>
                  </a:lnTo>
                  <a:lnTo>
                    <a:pt x="314325" y="9525"/>
                  </a:lnTo>
                  <a:lnTo>
                    <a:pt x="333375" y="28575"/>
                  </a:lnTo>
                  <a:lnTo>
                    <a:pt x="342900" y="9525"/>
                  </a:lnTo>
                  <a:lnTo>
                    <a:pt x="371475" y="19050"/>
                  </a:lnTo>
                  <a:lnTo>
                    <a:pt x="409575" y="19050"/>
                  </a:lnTo>
                  <a:lnTo>
                    <a:pt x="428625" y="57150"/>
                  </a:lnTo>
                  <a:lnTo>
                    <a:pt x="400050" y="104775"/>
                  </a:lnTo>
                  <a:lnTo>
                    <a:pt x="419100" y="123825"/>
                  </a:lnTo>
                  <a:lnTo>
                    <a:pt x="390525" y="133350"/>
                  </a:lnTo>
                  <a:lnTo>
                    <a:pt x="390525" y="2190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3" name="MG Człopa"/>
            <p:cNvSpPr/>
            <p:nvPr/>
          </p:nvSpPr>
          <p:spPr>
            <a:xfrm>
              <a:off x="2901950" y="3536950"/>
              <a:ext cx="561976" cy="409576"/>
            </a:xfrm>
            <a:custGeom>
              <a:avLst/>
              <a:gdLst/>
              <a:ahLst/>
              <a:cxnLst/>
              <a:rect l="0" t="0" r="0" b="0"/>
              <a:pathLst>
                <a:path w="561976" h="409576">
                  <a:moveTo>
                    <a:pt x="485775" y="57150"/>
                  </a:moveTo>
                  <a:lnTo>
                    <a:pt x="561975" y="133350"/>
                  </a:lnTo>
                  <a:lnTo>
                    <a:pt x="523875" y="161925"/>
                  </a:lnTo>
                  <a:lnTo>
                    <a:pt x="552450" y="228600"/>
                  </a:lnTo>
                  <a:lnTo>
                    <a:pt x="523875" y="276225"/>
                  </a:lnTo>
                  <a:lnTo>
                    <a:pt x="495300" y="276225"/>
                  </a:lnTo>
                  <a:lnTo>
                    <a:pt x="495300" y="304800"/>
                  </a:lnTo>
                  <a:lnTo>
                    <a:pt x="466725" y="295275"/>
                  </a:lnTo>
                  <a:lnTo>
                    <a:pt x="495300" y="342900"/>
                  </a:lnTo>
                  <a:lnTo>
                    <a:pt x="428625" y="342900"/>
                  </a:lnTo>
                  <a:lnTo>
                    <a:pt x="419100" y="304800"/>
                  </a:lnTo>
                  <a:lnTo>
                    <a:pt x="371475" y="342900"/>
                  </a:lnTo>
                  <a:lnTo>
                    <a:pt x="323850" y="342900"/>
                  </a:lnTo>
                  <a:lnTo>
                    <a:pt x="219075" y="409575"/>
                  </a:lnTo>
                  <a:lnTo>
                    <a:pt x="114300" y="381000"/>
                  </a:lnTo>
                  <a:lnTo>
                    <a:pt x="85725" y="333375"/>
                  </a:lnTo>
                  <a:lnTo>
                    <a:pt x="38100" y="342900"/>
                  </a:lnTo>
                  <a:lnTo>
                    <a:pt x="9525" y="314325"/>
                  </a:lnTo>
                  <a:lnTo>
                    <a:pt x="9525" y="285750"/>
                  </a:lnTo>
                  <a:lnTo>
                    <a:pt x="38100" y="285750"/>
                  </a:lnTo>
                  <a:lnTo>
                    <a:pt x="38100" y="257175"/>
                  </a:lnTo>
                  <a:lnTo>
                    <a:pt x="57150" y="238125"/>
                  </a:lnTo>
                  <a:lnTo>
                    <a:pt x="57150" y="209550"/>
                  </a:lnTo>
                  <a:lnTo>
                    <a:pt x="28575" y="190500"/>
                  </a:lnTo>
                  <a:lnTo>
                    <a:pt x="19050" y="161925"/>
                  </a:lnTo>
                  <a:lnTo>
                    <a:pt x="38100" y="133350"/>
                  </a:lnTo>
                  <a:lnTo>
                    <a:pt x="0" y="114300"/>
                  </a:lnTo>
                  <a:lnTo>
                    <a:pt x="28575" y="28575"/>
                  </a:lnTo>
                  <a:lnTo>
                    <a:pt x="190500" y="66675"/>
                  </a:lnTo>
                  <a:lnTo>
                    <a:pt x="200025" y="38100"/>
                  </a:lnTo>
                  <a:lnTo>
                    <a:pt x="219075" y="38100"/>
                  </a:lnTo>
                  <a:lnTo>
                    <a:pt x="219075" y="66675"/>
                  </a:lnTo>
                  <a:lnTo>
                    <a:pt x="257175" y="76200"/>
                  </a:lnTo>
                  <a:lnTo>
                    <a:pt x="295275" y="47625"/>
                  </a:lnTo>
                  <a:lnTo>
                    <a:pt x="323850" y="47625"/>
                  </a:lnTo>
                  <a:lnTo>
                    <a:pt x="314325" y="66675"/>
                  </a:lnTo>
                  <a:lnTo>
                    <a:pt x="333375" y="76200"/>
                  </a:lnTo>
                  <a:lnTo>
                    <a:pt x="381000" y="66675"/>
                  </a:lnTo>
                  <a:lnTo>
                    <a:pt x="419100" y="57150"/>
                  </a:lnTo>
                  <a:lnTo>
                    <a:pt x="428625" y="0"/>
                  </a:lnTo>
                  <a:lnTo>
                    <a:pt x="466725" y="666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4" name="MG Drawno"/>
            <p:cNvSpPr/>
            <p:nvPr/>
          </p:nvSpPr>
          <p:spPr>
            <a:xfrm>
              <a:off x="2387600" y="3203575"/>
              <a:ext cx="638176" cy="495301"/>
            </a:xfrm>
            <a:custGeom>
              <a:avLst/>
              <a:gdLst/>
              <a:ahLst/>
              <a:cxnLst/>
              <a:rect l="0" t="0" r="0" b="0"/>
              <a:pathLst>
                <a:path w="638176" h="495301">
                  <a:moveTo>
                    <a:pt x="552450" y="466725"/>
                  </a:moveTo>
                  <a:lnTo>
                    <a:pt x="533400" y="495300"/>
                  </a:lnTo>
                  <a:lnTo>
                    <a:pt x="428625" y="466725"/>
                  </a:lnTo>
                  <a:lnTo>
                    <a:pt x="400050" y="476250"/>
                  </a:lnTo>
                  <a:lnTo>
                    <a:pt x="342900" y="466725"/>
                  </a:lnTo>
                  <a:lnTo>
                    <a:pt x="276225" y="419100"/>
                  </a:lnTo>
                  <a:lnTo>
                    <a:pt x="257175" y="485775"/>
                  </a:lnTo>
                  <a:lnTo>
                    <a:pt x="238125" y="466725"/>
                  </a:lnTo>
                  <a:lnTo>
                    <a:pt x="209550" y="466725"/>
                  </a:lnTo>
                  <a:lnTo>
                    <a:pt x="200025" y="447675"/>
                  </a:lnTo>
                  <a:lnTo>
                    <a:pt x="142875" y="485775"/>
                  </a:lnTo>
                  <a:lnTo>
                    <a:pt x="114300" y="428625"/>
                  </a:lnTo>
                  <a:lnTo>
                    <a:pt x="76200" y="438150"/>
                  </a:lnTo>
                  <a:lnTo>
                    <a:pt x="66675" y="419100"/>
                  </a:lnTo>
                  <a:lnTo>
                    <a:pt x="85725" y="409575"/>
                  </a:lnTo>
                  <a:lnTo>
                    <a:pt x="85725" y="381000"/>
                  </a:lnTo>
                  <a:lnTo>
                    <a:pt x="76200" y="352425"/>
                  </a:lnTo>
                  <a:lnTo>
                    <a:pt x="57150" y="390525"/>
                  </a:lnTo>
                  <a:lnTo>
                    <a:pt x="47625" y="371475"/>
                  </a:lnTo>
                  <a:lnTo>
                    <a:pt x="9525" y="381000"/>
                  </a:lnTo>
                  <a:lnTo>
                    <a:pt x="19050" y="342900"/>
                  </a:lnTo>
                  <a:lnTo>
                    <a:pt x="47625" y="333375"/>
                  </a:lnTo>
                  <a:lnTo>
                    <a:pt x="0" y="323850"/>
                  </a:lnTo>
                  <a:lnTo>
                    <a:pt x="0" y="285750"/>
                  </a:lnTo>
                  <a:lnTo>
                    <a:pt x="28575" y="295275"/>
                  </a:lnTo>
                  <a:lnTo>
                    <a:pt x="47625" y="285750"/>
                  </a:lnTo>
                  <a:lnTo>
                    <a:pt x="66675" y="304800"/>
                  </a:lnTo>
                  <a:lnTo>
                    <a:pt x="133350" y="266700"/>
                  </a:lnTo>
                  <a:lnTo>
                    <a:pt x="133350" y="209550"/>
                  </a:lnTo>
                  <a:lnTo>
                    <a:pt x="95250" y="123825"/>
                  </a:lnTo>
                  <a:lnTo>
                    <a:pt x="76200" y="47625"/>
                  </a:lnTo>
                  <a:lnTo>
                    <a:pt x="104775" y="76200"/>
                  </a:lnTo>
                  <a:lnTo>
                    <a:pt x="142875" y="28575"/>
                  </a:lnTo>
                  <a:lnTo>
                    <a:pt x="161925" y="19050"/>
                  </a:lnTo>
                  <a:lnTo>
                    <a:pt x="180975" y="0"/>
                  </a:lnTo>
                  <a:lnTo>
                    <a:pt x="190500" y="0"/>
                  </a:lnTo>
                  <a:lnTo>
                    <a:pt x="219075" y="19050"/>
                  </a:lnTo>
                  <a:lnTo>
                    <a:pt x="247650" y="9525"/>
                  </a:lnTo>
                  <a:lnTo>
                    <a:pt x="238125" y="47625"/>
                  </a:lnTo>
                  <a:lnTo>
                    <a:pt x="257175" y="95250"/>
                  </a:lnTo>
                  <a:lnTo>
                    <a:pt x="276225" y="123825"/>
                  </a:lnTo>
                  <a:lnTo>
                    <a:pt x="304800" y="200025"/>
                  </a:lnTo>
                  <a:lnTo>
                    <a:pt x="333375" y="247650"/>
                  </a:lnTo>
                  <a:lnTo>
                    <a:pt x="352425" y="219075"/>
                  </a:lnTo>
                  <a:lnTo>
                    <a:pt x="390525" y="200025"/>
                  </a:lnTo>
                  <a:lnTo>
                    <a:pt x="419100" y="219075"/>
                  </a:lnTo>
                  <a:lnTo>
                    <a:pt x="409575" y="276225"/>
                  </a:lnTo>
                  <a:lnTo>
                    <a:pt x="447675" y="276225"/>
                  </a:lnTo>
                  <a:lnTo>
                    <a:pt x="447675" y="228600"/>
                  </a:lnTo>
                  <a:lnTo>
                    <a:pt x="476250" y="247650"/>
                  </a:lnTo>
                  <a:lnTo>
                    <a:pt x="533400" y="228600"/>
                  </a:lnTo>
                  <a:lnTo>
                    <a:pt x="581025" y="190500"/>
                  </a:lnTo>
                  <a:lnTo>
                    <a:pt x="638175" y="200025"/>
                  </a:lnTo>
                  <a:lnTo>
                    <a:pt x="600075" y="219075"/>
                  </a:lnTo>
                  <a:lnTo>
                    <a:pt x="600075" y="266700"/>
                  </a:lnTo>
                  <a:lnTo>
                    <a:pt x="552450" y="276225"/>
                  </a:lnTo>
                  <a:lnTo>
                    <a:pt x="571500" y="285750"/>
                  </a:lnTo>
                  <a:lnTo>
                    <a:pt x="542925" y="361950"/>
                  </a:lnTo>
                  <a:lnTo>
                    <a:pt x="514350" y="44767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5" name="G. Bierzwnik"/>
            <p:cNvSpPr/>
            <p:nvPr/>
          </p:nvSpPr>
          <p:spPr>
            <a:xfrm>
              <a:off x="2311400" y="3622675"/>
              <a:ext cx="447676" cy="381001"/>
            </a:xfrm>
            <a:custGeom>
              <a:avLst/>
              <a:gdLst/>
              <a:ahLst/>
              <a:cxnLst/>
              <a:rect l="0" t="0" r="0" b="0"/>
              <a:pathLst>
                <a:path w="447676" h="381001">
                  <a:moveTo>
                    <a:pt x="352425" y="0"/>
                  </a:moveTo>
                  <a:lnTo>
                    <a:pt x="419100" y="47625"/>
                  </a:lnTo>
                  <a:lnTo>
                    <a:pt x="447675" y="104775"/>
                  </a:lnTo>
                  <a:lnTo>
                    <a:pt x="361950" y="142875"/>
                  </a:lnTo>
                  <a:lnTo>
                    <a:pt x="390525" y="152400"/>
                  </a:lnTo>
                  <a:lnTo>
                    <a:pt x="381000" y="180975"/>
                  </a:lnTo>
                  <a:lnTo>
                    <a:pt x="342900" y="200025"/>
                  </a:lnTo>
                  <a:lnTo>
                    <a:pt x="314325" y="180975"/>
                  </a:lnTo>
                  <a:lnTo>
                    <a:pt x="314325" y="200025"/>
                  </a:lnTo>
                  <a:lnTo>
                    <a:pt x="361950" y="238125"/>
                  </a:lnTo>
                  <a:lnTo>
                    <a:pt x="333375" y="247650"/>
                  </a:lnTo>
                  <a:lnTo>
                    <a:pt x="314325" y="276225"/>
                  </a:lnTo>
                  <a:lnTo>
                    <a:pt x="276225" y="285750"/>
                  </a:lnTo>
                  <a:lnTo>
                    <a:pt x="285750" y="304800"/>
                  </a:lnTo>
                  <a:lnTo>
                    <a:pt x="314325" y="314325"/>
                  </a:lnTo>
                  <a:lnTo>
                    <a:pt x="304800" y="342900"/>
                  </a:lnTo>
                  <a:lnTo>
                    <a:pt x="247650" y="371475"/>
                  </a:lnTo>
                  <a:lnTo>
                    <a:pt x="209550" y="333375"/>
                  </a:lnTo>
                  <a:lnTo>
                    <a:pt x="123825" y="381000"/>
                  </a:lnTo>
                  <a:lnTo>
                    <a:pt x="104775" y="361950"/>
                  </a:lnTo>
                  <a:lnTo>
                    <a:pt x="66675" y="361950"/>
                  </a:lnTo>
                  <a:lnTo>
                    <a:pt x="19050" y="342900"/>
                  </a:lnTo>
                  <a:lnTo>
                    <a:pt x="19050" y="304800"/>
                  </a:lnTo>
                  <a:lnTo>
                    <a:pt x="0" y="304800"/>
                  </a:lnTo>
                  <a:lnTo>
                    <a:pt x="28575" y="266700"/>
                  </a:lnTo>
                  <a:lnTo>
                    <a:pt x="9525" y="228600"/>
                  </a:lnTo>
                  <a:lnTo>
                    <a:pt x="19050" y="200025"/>
                  </a:lnTo>
                  <a:lnTo>
                    <a:pt x="9525" y="180975"/>
                  </a:lnTo>
                  <a:lnTo>
                    <a:pt x="47625" y="161925"/>
                  </a:lnTo>
                  <a:lnTo>
                    <a:pt x="38100" y="142875"/>
                  </a:lnTo>
                  <a:lnTo>
                    <a:pt x="66675" y="133350"/>
                  </a:lnTo>
                  <a:lnTo>
                    <a:pt x="38100" y="85725"/>
                  </a:lnTo>
                  <a:lnTo>
                    <a:pt x="57150" y="66675"/>
                  </a:lnTo>
                  <a:lnTo>
                    <a:pt x="76200" y="28575"/>
                  </a:lnTo>
                  <a:lnTo>
                    <a:pt x="76200" y="9525"/>
                  </a:lnTo>
                  <a:lnTo>
                    <a:pt x="133350" y="38100"/>
                  </a:lnTo>
                  <a:lnTo>
                    <a:pt x="152400" y="19050"/>
                  </a:lnTo>
                  <a:lnTo>
                    <a:pt x="190500" y="9525"/>
                  </a:lnTo>
                  <a:lnTo>
                    <a:pt x="219075" y="66675"/>
                  </a:lnTo>
                  <a:lnTo>
                    <a:pt x="276225" y="28575"/>
                  </a:lnTo>
                  <a:lnTo>
                    <a:pt x="285750" y="47625"/>
                  </a:lnTo>
                  <a:lnTo>
                    <a:pt x="314325" y="47625"/>
                  </a:lnTo>
                  <a:lnTo>
                    <a:pt x="333375" y="666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6" name="G. Krzęcin"/>
            <p:cNvSpPr/>
            <p:nvPr/>
          </p:nvSpPr>
          <p:spPr>
            <a:xfrm>
              <a:off x="2082800" y="3641725"/>
              <a:ext cx="304801" cy="333376"/>
            </a:xfrm>
            <a:custGeom>
              <a:avLst/>
              <a:gdLst/>
              <a:ahLst/>
              <a:cxnLst/>
              <a:rect l="0" t="0" r="0" b="0"/>
              <a:pathLst>
                <a:path w="304801" h="333376">
                  <a:moveTo>
                    <a:pt x="257175" y="247650"/>
                  </a:moveTo>
                  <a:lnTo>
                    <a:pt x="228600" y="285750"/>
                  </a:lnTo>
                  <a:lnTo>
                    <a:pt x="85725" y="333375"/>
                  </a:lnTo>
                  <a:lnTo>
                    <a:pt x="104775" y="295275"/>
                  </a:lnTo>
                  <a:lnTo>
                    <a:pt x="47625" y="238125"/>
                  </a:lnTo>
                  <a:lnTo>
                    <a:pt x="57150" y="200025"/>
                  </a:lnTo>
                  <a:lnTo>
                    <a:pt x="0" y="142875"/>
                  </a:lnTo>
                  <a:lnTo>
                    <a:pt x="19050" y="123825"/>
                  </a:lnTo>
                  <a:lnTo>
                    <a:pt x="9525" y="95250"/>
                  </a:lnTo>
                  <a:lnTo>
                    <a:pt x="57150" y="85725"/>
                  </a:lnTo>
                  <a:lnTo>
                    <a:pt x="47625" y="66675"/>
                  </a:lnTo>
                  <a:lnTo>
                    <a:pt x="66675" y="47625"/>
                  </a:lnTo>
                  <a:lnTo>
                    <a:pt x="47625" y="38100"/>
                  </a:lnTo>
                  <a:lnTo>
                    <a:pt x="66675" y="19050"/>
                  </a:lnTo>
                  <a:lnTo>
                    <a:pt x="123825" y="47625"/>
                  </a:lnTo>
                  <a:lnTo>
                    <a:pt x="171450" y="9525"/>
                  </a:lnTo>
                  <a:lnTo>
                    <a:pt x="219075" y="9525"/>
                  </a:lnTo>
                  <a:lnTo>
                    <a:pt x="238125" y="19050"/>
                  </a:lnTo>
                  <a:lnTo>
                    <a:pt x="266700" y="0"/>
                  </a:lnTo>
                  <a:lnTo>
                    <a:pt x="276225" y="19050"/>
                  </a:lnTo>
                  <a:lnTo>
                    <a:pt x="304800" y="9525"/>
                  </a:lnTo>
                  <a:lnTo>
                    <a:pt x="285750" y="47625"/>
                  </a:lnTo>
                  <a:lnTo>
                    <a:pt x="266700" y="66675"/>
                  </a:lnTo>
                  <a:lnTo>
                    <a:pt x="295275" y="114300"/>
                  </a:lnTo>
                  <a:lnTo>
                    <a:pt x="266700" y="123825"/>
                  </a:lnTo>
                  <a:lnTo>
                    <a:pt x="276225" y="142875"/>
                  </a:lnTo>
                  <a:lnTo>
                    <a:pt x="238125" y="161925"/>
                  </a:lnTo>
                  <a:lnTo>
                    <a:pt x="247650" y="180975"/>
                  </a:lnTo>
                  <a:lnTo>
                    <a:pt x="238125" y="20955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7" name="MG Recz"/>
            <p:cNvSpPr/>
            <p:nvPr/>
          </p:nvSpPr>
          <p:spPr>
            <a:xfrm>
              <a:off x="2197100" y="3146425"/>
              <a:ext cx="323851" cy="371476"/>
            </a:xfrm>
            <a:custGeom>
              <a:avLst/>
              <a:gdLst/>
              <a:ahLst/>
              <a:cxnLst/>
              <a:rect l="0" t="0" r="0" b="0"/>
              <a:pathLst>
                <a:path w="323851" h="371476">
                  <a:moveTo>
                    <a:pt x="219075" y="352425"/>
                  </a:moveTo>
                  <a:lnTo>
                    <a:pt x="190500" y="342900"/>
                  </a:lnTo>
                  <a:lnTo>
                    <a:pt x="152400" y="304800"/>
                  </a:lnTo>
                  <a:lnTo>
                    <a:pt x="142875" y="352425"/>
                  </a:lnTo>
                  <a:lnTo>
                    <a:pt x="114300" y="342900"/>
                  </a:lnTo>
                  <a:lnTo>
                    <a:pt x="76200" y="371475"/>
                  </a:lnTo>
                  <a:lnTo>
                    <a:pt x="57150" y="333375"/>
                  </a:lnTo>
                  <a:lnTo>
                    <a:pt x="38100" y="342900"/>
                  </a:lnTo>
                  <a:lnTo>
                    <a:pt x="28575" y="314325"/>
                  </a:lnTo>
                  <a:lnTo>
                    <a:pt x="0" y="314325"/>
                  </a:lnTo>
                  <a:lnTo>
                    <a:pt x="9525" y="257175"/>
                  </a:lnTo>
                  <a:lnTo>
                    <a:pt x="47625" y="238125"/>
                  </a:lnTo>
                  <a:lnTo>
                    <a:pt x="38100" y="200025"/>
                  </a:lnTo>
                  <a:lnTo>
                    <a:pt x="19050" y="219075"/>
                  </a:lnTo>
                  <a:lnTo>
                    <a:pt x="0" y="190500"/>
                  </a:lnTo>
                  <a:lnTo>
                    <a:pt x="38100" y="180975"/>
                  </a:lnTo>
                  <a:lnTo>
                    <a:pt x="38100" y="152400"/>
                  </a:lnTo>
                  <a:lnTo>
                    <a:pt x="9525" y="152400"/>
                  </a:lnTo>
                  <a:lnTo>
                    <a:pt x="28575" y="114300"/>
                  </a:lnTo>
                  <a:lnTo>
                    <a:pt x="9525" y="85725"/>
                  </a:lnTo>
                  <a:lnTo>
                    <a:pt x="28575" y="76200"/>
                  </a:lnTo>
                  <a:lnTo>
                    <a:pt x="9525" y="57150"/>
                  </a:lnTo>
                  <a:lnTo>
                    <a:pt x="104775" y="9525"/>
                  </a:lnTo>
                  <a:lnTo>
                    <a:pt x="133350" y="28575"/>
                  </a:lnTo>
                  <a:lnTo>
                    <a:pt x="152400" y="0"/>
                  </a:lnTo>
                  <a:lnTo>
                    <a:pt x="190500" y="19050"/>
                  </a:lnTo>
                  <a:lnTo>
                    <a:pt x="171450" y="38100"/>
                  </a:lnTo>
                  <a:lnTo>
                    <a:pt x="190500" y="57150"/>
                  </a:lnTo>
                  <a:lnTo>
                    <a:pt x="219075" y="47625"/>
                  </a:lnTo>
                  <a:lnTo>
                    <a:pt x="238125" y="66675"/>
                  </a:lnTo>
                  <a:lnTo>
                    <a:pt x="219075" y="85725"/>
                  </a:lnTo>
                  <a:lnTo>
                    <a:pt x="238125" y="95250"/>
                  </a:lnTo>
                  <a:lnTo>
                    <a:pt x="228600" y="123825"/>
                  </a:lnTo>
                  <a:lnTo>
                    <a:pt x="266700" y="104775"/>
                  </a:lnTo>
                  <a:lnTo>
                    <a:pt x="285750" y="180975"/>
                  </a:lnTo>
                  <a:lnTo>
                    <a:pt x="323850" y="266700"/>
                  </a:lnTo>
                  <a:lnTo>
                    <a:pt x="323850" y="323850"/>
                  </a:lnTo>
                  <a:lnTo>
                    <a:pt x="257175" y="361950"/>
                  </a:lnTo>
                  <a:lnTo>
                    <a:pt x="238125" y="3429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8" name="MG Choszczno"/>
            <p:cNvSpPr/>
            <p:nvPr/>
          </p:nvSpPr>
          <p:spPr>
            <a:xfrm>
              <a:off x="1892300" y="3346450"/>
              <a:ext cx="581026" cy="390526"/>
            </a:xfrm>
            <a:custGeom>
              <a:avLst/>
              <a:gdLst/>
              <a:ahLst/>
              <a:cxnLst/>
              <a:rect l="0" t="0" r="0" b="0"/>
              <a:pathLst>
                <a:path w="581026" h="390526">
                  <a:moveTo>
                    <a:pt x="247650" y="381000"/>
                  </a:moveTo>
                  <a:lnTo>
                    <a:pt x="200025" y="390525"/>
                  </a:lnTo>
                  <a:lnTo>
                    <a:pt x="152400" y="352425"/>
                  </a:lnTo>
                  <a:lnTo>
                    <a:pt x="133350" y="314325"/>
                  </a:lnTo>
                  <a:lnTo>
                    <a:pt x="104775" y="295275"/>
                  </a:lnTo>
                  <a:lnTo>
                    <a:pt x="123825" y="257175"/>
                  </a:lnTo>
                  <a:lnTo>
                    <a:pt x="114300" y="219075"/>
                  </a:lnTo>
                  <a:lnTo>
                    <a:pt x="161925" y="209550"/>
                  </a:lnTo>
                  <a:lnTo>
                    <a:pt x="161925" y="180975"/>
                  </a:lnTo>
                  <a:lnTo>
                    <a:pt x="123825" y="161925"/>
                  </a:lnTo>
                  <a:lnTo>
                    <a:pt x="161925" y="142875"/>
                  </a:lnTo>
                  <a:lnTo>
                    <a:pt x="123825" y="133350"/>
                  </a:lnTo>
                  <a:lnTo>
                    <a:pt x="104775" y="104775"/>
                  </a:lnTo>
                  <a:lnTo>
                    <a:pt x="85725" y="142875"/>
                  </a:lnTo>
                  <a:lnTo>
                    <a:pt x="85725" y="114300"/>
                  </a:lnTo>
                  <a:lnTo>
                    <a:pt x="66675" y="142875"/>
                  </a:lnTo>
                  <a:lnTo>
                    <a:pt x="38100" y="142875"/>
                  </a:lnTo>
                  <a:lnTo>
                    <a:pt x="38100" y="114300"/>
                  </a:lnTo>
                  <a:lnTo>
                    <a:pt x="19050" y="123825"/>
                  </a:lnTo>
                  <a:lnTo>
                    <a:pt x="0" y="76200"/>
                  </a:lnTo>
                  <a:lnTo>
                    <a:pt x="28575" y="38100"/>
                  </a:lnTo>
                  <a:lnTo>
                    <a:pt x="57150" y="47625"/>
                  </a:lnTo>
                  <a:lnTo>
                    <a:pt x="38100" y="9525"/>
                  </a:lnTo>
                  <a:lnTo>
                    <a:pt x="114300" y="0"/>
                  </a:lnTo>
                  <a:lnTo>
                    <a:pt x="142875" y="19050"/>
                  </a:lnTo>
                  <a:lnTo>
                    <a:pt x="180975" y="9525"/>
                  </a:lnTo>
                  <a:lnTo>
                    <a:pt x="200025" y="28575"/>
                  </a:lnTo>
                  <a:lnTo>
                    <a:pt x="238125" y="19050"/>
                  </a:lnTo>
                  <a:lnTo>
                    <a:pt x="314325" y="57150"/>
                  </a:lnTo>
                  <a:lnTo>
                    <a:pt x="304800" y="114300"/>
                  </a:lnTo>
                  <a:lnTo>
                    <a:pt x="333375" y="114300"/>
                  </a:lnTo>
                  <a:lnTo>
                    <a:pt x="342900" y="142875"/>
                  </a:lnTo>
                  <a:lnTo>
                    <a:pt x="361950" y="133350"/>
                  </a:lnTo>
                  <a:lnTo>
                    <a:pt x="381000" y="171450"/>
                  </a:lnTo>
                  <a:lnTo>
                    <a:pt x="419100" y="142875"/>
                  </a:lnTo>
                  <a:lnTo>
                    <a:pt x="447675" y="152400"/>
                  </a:lnTo>
                  <a:lnTo>
                    <a:pt x="457200" y="104775"/>
                  </a:lnTo>
                  <a:lnTo>
                    <a:pt x="495300" y="142875"/>
                  </a:lnTo>
                  <a:lnTo>
                    <a:pt x="495300" y="180975"/>
                  </a:lnTo>
                  <a:lnTo>
                    <a:pt x="542925" y="190500"/>
                  </a:lnTo>
                  <a:lnTo>
                    <a:pt x="514350" y="200025"/>
                  </a:lnTo>
                  <a:lnTo>
                    <a:pt x="504825" y="238125"/>
                  </a:lnTo>
                  <a:lnTo>
                    <a:pt x="542925" y="228600"/>
                  </a:lnTo>
                  <a:lnTo>
                    <a:pt x="542925" y="238125"/>
                  </a:lnTo>
                  <a:lnTo>
                    <a:pt x="542925" y="247650"/>
                  </a:lnTo>
                  <a:lnTo>
                    <a:pt x="552450" y="247650"/>
                  </a:lnTo>
                  <a:lnTo>
                    <a:pt x="561975" y="247650"/>
                  </a:lnTo>
                  <a:lnTo>
                    <a:pt x="571500" y="209550"/>
                  </a:lnTo>
                  <a:lnTo>
                    <a:pt x="571500" y="209550"/>
                  </a:lnTo>
                  <a:lnTo>
                    <a:pt x="581025" y="238125"/>
                  </a:lnTo>
                  <a:lnTo>
                    <a:pt x="581025" y="266700"/>
                  </a:lnTo>
                  <a:lnTo>
                    <a:pt x="561975" y="276225"/>
                  </a:lnTo>
                  <a:lnTo>
                    <a:pt x="571500" y="295275"/>
                  </a:lnTo>
                  <a:lnTo>
                    <a:pt x="552450" y="314325"/>
                  </a:lnTo>
                  <a:lnTo>
                    <a:pt x="495300" y="285750"/>
                  </a:lnTo>
                  <a:lnTo>
                    <a:pt x="495300" y="304800"/>
                  </a:lnTo>
                  <a:lnTo>
                    <a:pt x="466725" y="314325"/>
                  </a:lnTo>
                  <a:lnTo>
                    <a:pt x="457200" y="295275"/>
                  </a:lnTo>
                  <a:lnTo>
                    <a:pt x="428625" y="314325"/>
                  </a:lnTo>
                  <a:lnTo>
                    <a:pt x="409575" y="304800"/>
                  </a:lnTo>
                  <a:lnTo>
                    <a:pt x="361950" y="304800"/>
                  </a:lnTo>
                  <a:lnTo>
                    <a:pt x="314325" y="342900"/>
                  </a:lnTo>
                  <a:lnTo>
                    <a:pt x="257175" y="314325"/>
                  </a:lnTo>
                  <a:lnTo>
                    <a:pt x="238125" y="333375"/>
                  </a:lnTo>
                  <a:lnTo>
                    <a:pt x="257175" y="342900"/>
                  </a:lnTo>
                  <a:lnTo>
                    <a:pt x="238125" y="3619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89" name="MG Pełczyce"/>
            <p:cNvSpPr/>
            <p:nvPr/>
          </p:nvSpPr>
          <p:spPr>
            <a:xfrm>
              <a:off x="1816100" y="3632200"/>
              <a:ext cx="371476" cy="457201"/>
            </a:xfrm>
            <a:custGeom>
              <a:avLst/>
              <a:gdLst/>
              <a:ahLst/>
              <a:cxnLst/>
              <a:rect l="0" t="0" r="0" b="0"/>
              <a:pathLst>
                <a:path w="371476" h="457201">
                  <a:moveTo>
                    <a:pt x="371475" y="304800"/>
                  </a:moveTo>
                  <a:lnTo>
                    <a:pt x="352425" y="342900"/>
                  </a:lnTo>
                  <a:lnTo>
                    <a:pt x="266700" y="400050"/>
                  </a:lnTo>
                  <a:lnTo>
                    <a:pt x="238125" y="457200"/>
                  </a:lnTo>
                  <a:lnTo>
                    <a:pt x="133350" y="428625"/>
                  </a:lnTo>
                  <a:lnTo>
                    <a:pt x="123825" y="390525"/>
                  </a:lnTo>
                  <a:lnTo>
                    <a:pt x="142875" y="371475"/>
                  </a:lnTo>
                  <a:lnTo>
                    <a:pt x="114300" y="352425"/>
                  </a:lnTo>
                  <a:lnTo>
                    <a:pt x="123825" y="323850"/>
                  </a:lnTo>
                  <a:lnTo>
                    <a:pt x="76200" y="295275"/>
                  </a:lnTo>
                  <a:lnTo>
                    <a:pt x="76200" y="266700"/>
                  </a:lnTo>
                  <a:lnTo>
                    <a:pt x="57150" y="266700"/>
                  </a:lnTo>
                  <a:lnTo>
                    <a:pt x="66675" y="238125"/>
                  </a:lnTo>
                  <a:lnTo>
                    <a:pt x="0" y="228600"/>
                  </a:lnTo>
                  <a:lnTo>
                    <a:pt x="19050" y="133350"/>
                  </a:lnTo>
                  <a:lnTo>
                    <a:pt x="38100" y="104775"/>
                  </a:lnTo>
                  <a:lnTo>
                    <a:pt x="57150" y="114300"/>
                  </a:lnTo>
                  <a:lnTo>
                    <a:pt x="76200" y="104775"/>
                  </a:lnTo>
                  <a:lnTo>
                    <a:pt x="104775" y="114300"/>
                  </a:lnTo>
                  <a:lnTo>
                    <a:pt x="123825" y="85725"/>
                  </a:lnTo>
                  <a:lnTo>
                    <a:pt x="104775" y="57150"/>
                  </a:lnTo>
                  <a:lnTo>
                    <a:pt x="161925" y="0"/>
                  </a:lnTo>
                  <a:lnTo>
                    <a:pt x="180975" y="9525"/>
                  </a:lnTo>
                  <a:lnTo>
                    <a:pt x="209550" y="28575"/>
                  </a:lnTo>
                  <a:lnTo>
                    <a:pt x="228600" y="66675"/>
                  </a:lnTo>
                  <a:lnTo>
                    <a:pt x="276225" y="104775"/>
                  </a:lnTo>
                  <a:lnTo>
                    <a:pt x="285750" y="133350"/>
                  </a:lnTo>
                  <a:lnTo>
                    <a:pt x="266700" y="152400"/>
                  </a:lnTo>
                  <a:lnTo>
                    <a:pt x="323850" y="209550"/>
                  </a:lnTo>
                  <a:lnTo>
                    <a:pt x="314325" y="2476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0" name="MG Barlinek"/>
            <p:cNvSpPr/>
            <p:nvPr/>
          </p:nvSpPr>
          <p:spPr>
            <a:xfrm>
              <a:off x="1568450" y="3765550"/>
              <a:ext cx="438151" cy="523876"/>
            </a:xfrm>
            <a:custGeom>
              <a:avLst/>
              <a:gdLst/>
              <a:ahLst/>
              <a:cxnLst/>
              <a:rect l="0" t="0" r="0" b="0"/>
              <a:pathLst>
                <a:path w="438151" h="523876">
                  <a:moveTo>
                    <a:pt x="371475" y="257175"/>
                  </a:moveTo>
                  <a:lnTo>
                    <a:pt x="381000" y="295275"/>
                  </a:lnTo>
                  <a:lnTo>
                    <a:pt x="361950" y="295275"/>
                  </a:lnTo>
                  <a:lnTo>
                    <a:pt x="409575" y="409575"/>
                  </a:lnTo>
                  <a:lnTo>
                    <a:pt x="438150" y="419100"/>
                  </a:lnTo>
                  <a:lnTo>
                    <a:pt x="238125" y="523875"/>
                  </a:lnTo>
                  <a:lnTo>
                    <a:pt x="219075" y="485775"/>
                  </a:lnTo>
                  <a:lnTo>
                    <a:pt x="200025" y="485775"/>
                  </a:lnTo>
                  <a:lnTo>
                    <a:pt x="171450" y="428625"/>
                  </a:lnTo>
                  <a:lnTo>
                    <a:pt x="133350" y="447675"/>
                  </a:lnTo>
                  <a:lnTo>
                    <a:pt x="161925" y="419100"/>
                  </a:lnTo>
                  <a:lnTo>
                    <a:pt x="171450" y="400050"/>
                  </a:lnTo>
                  <a:lnTo>
                    <a:pt x="152400" y="400050"/>
                  </a:lnTo>
                  <a:lnTo>
                    <a:pt x="142875" y="371475"/>
                  </a:lnTo>
                  <a:lnTo>
                    <a:pt x="123825" y="400050"/>
                  </a:lnTo>
                  <a:lnTo>
                    <a:pt x="104775" y="381000"/>
                  </a:lnTo>
                  <a:lnTo>
                    <a:pt x="85725" y="371475"/>
                  </a:lnTo>
                  <a:lnTo>
                    <a:pt x="133350" y="342900"/>
                  </a:lnTo>
                  <a:lnTo>
                    <a:pt x="123825" y="257175"/>
                  </a:lnTo>
                  <a:lnTo>
                    <a:pt x="66675" y="285750"/>
                  </a:lnTo>
                  <a:lnTo>
                    <a:pt x="19050" y="228600"/>
                  </a:lnTo>
                  <a:lnTo>
                    <a:pt x="38100" y="209550"/>
                  </a:lnTo>
                  <a:lnTo>
                    <a:pt x="38100" y="142875"/>
                  </a:lnTo>
                  <a:lnTo>
                    <a:pt x="28575" y="114300"/>
                  </a:lnTo>
                  <a:lnTo>
                    <a:pt x="0" y="114300"/>
                  </a:lnTo>
                  <a:lnTo>
                    <a:pt x="0" y="85725"/>
                  </a:lnTo>
                  <a:lnTo>
                    <a:pt x="47625" y="57150"/>
                  </a:lnTo>
                  <a:lnTo>
                    <a:pt x="85725" y="57150"/>
                  </a:lnTo>
                  <a:lnTo>
                    <a:pt x="95250" y="104775"/>
                  </a:lnTo>
                  <a:lnTo>
                    <a:pt x="114300" y="95250"/>
                  </a:lnTo>
                  <a:lnTo>
                    <a:pt x="161925" y="123825"/>
                  </a:lnTo>
                  <a:lnTo>
                    <a:pt x="190500" y="85725"/>
                  </a:lnTo>
                  <a:lnTo>
                    <a:pt x="190500" y="47625"/>
                  </a:lnTo>
                  <a:lnTo>
                    <a:pt x="266700" y="0"/>
                  </a:lnTo>
                  <a:lnTo>
                    <a:pt x="247650" y="95250"/>
                  </a:lnTo>
                  <a:lnTo>
                    <a:pt x="314325" y="104775"/>
                  </a:lnTo>
                  <a:lnTo>
                    <a:pt x="304800" y="133350"/>
                  </a:lnTo>
                  <a:lnTo>
                    <a:pt x="323850" y="133350"/>
                  </a:lnTo>
                  <a:lnTo>
                    <a:pt x="323850" y="161925"/>
                  </a:lnTo>
                  <a:lnTo>
                    <a:pt x="371475" y="190500"/>
                  </a:lnTo>
                  <a:lnTo>
                    <a:pt x="361950" y="219075"/>
                  </a:lnTo>
                  <a:lnTo>
                    <a:pt x="390525" y="2381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1" name="G. Nowogródek P."/>
            <p:cNvSpPr/>
            <p:nvPr/>
          </p:nvSpPr>
          <p:spPr>
            <a:xfrm>
              <a:off x="1473200" y="4022725"/>
              <a:ext cx="333376" cy="342901"/>
            </a:xfrm>
            <a:custGeom>
              <a:avLst/>
              <a:gdLst/>
              <a:ahLst/>
              <a:cxnLst/>
              <a:rect l="0" t="0" r="0" b="0"/>
              <a:pathLst>
                <a:path w="333376" h="342901">
                  <a:moveTo>
                    <a:pt x="314325" y="228600"/>
                  </a:moveTo>
                  <a:lnTo>
                    <a:pt x="333375" y="266700"/>
                  </a:lnTo>
                  <a:lnTo>
                    <a:pt x="161925" y="342900"/>
                  </a:lnTo>
                  <a:lnTo>
                    <a:pt x="123825" y="304800"/>
                  </a:lnTo>
                  <a:lnTo>
                    <a:pt x="114300" y="276225"/>
                  </a:lnTo>
                  <a:lnTo>
                    <a:pt x="76200" y="285750"/>
                  </a:lnTo>
                  <a:lnTo>
                    <a:pt x="76200" y="314325"/>
                  </a:lnTo>
                  <a:lnTo>
                    <a:pt x="57150" y="333375"/>
                  </a:lnTo>
                  <a:lnTo>
                    <a:pt x="38100" y="276225"/>
                  </a:lnTo>
                  <a:lnTo>
                    <a:pt x="9525" y="257175"/>
                  </a:lnTo>
                  <a:lnTo>
                    <a:pt x="9525" y="219075"/>
                  </a:lnTo>
                  <a:lnTo>
                    <a:pt x="47625" y="200025"/>
                  </a:lnTo>
                  <a:lnTo>
                    <a:pt x="47625" y="161925"/>
                  </a:lnTo>
                  <a:lnTo>
                    <a:pt x="0" y="142875"/>
                  </a:lnTo>
                  <a:lnTo>
                    <a:pt x="28575" y="95250"/>
                  </a:lnTo>
                  <a:lnTo>
                    <a:pt x="19050" y="66675"/>
                  </a:lnTo>
                  <a:lnTo>
                    <a:pt x="57150" y="66675"/>
                  </a:lnTo>
                  <a:lnTo>
                    <a:pt x="76200" y="95250"/>
                  </a:lnTo>
                  <a:lnTo>
                    <a:pt x="95250" y="66675"/>
                  </a:lnTo>
                  <a:lnTo>
                    <a:pt x="114300" y="76200"/>
                  </a:lnTo>
                  <a:lnTo>
                    <a:pt x="114300" y="47625"/>
                  </a:lnTo>
                  <a:lnTo>
                    <a:pt x="133350" y="38100"/>
                  </a:lnTo>
                  <a:lnTo>
                    <a:pt x="152400" y="66675"/>
                  </a:lnTo>
                  <a:lnTo>
                    <a:pt x="161925" y="28575"/>
                  </a:lnTo>
                  <a:lnTo>
                    <a:pt x="219075" y="0"/>
                  </a:lnTo>
                  <a:lnTo>
                    <a:pt x="228600" y="85725"/>
                  </a:lnTo>
                  <a:lnTo>
                    <a:pt x="180975" y="114300"/>
                  </a:lnTo>
                  <a:lnTo>
                    <a:pt x="200025" y="123825"/>
                  </a:lnTo>
                  <a:lnTo>
                    <a:pt x="219075" y="142875"/>
                  </a:lnTo>
                  <a:lnTo>
                    <a:pt x="238125" y="114300"/>
                  </a:lnTo>
                  <a:lnTo>
                    <a:pt x="247650" y="142875"/>
                  </a:lnTo>
                  <a:lnTo>
                    <a:pt x="266700" y="142875"/>
                  </a:lnTo>
                  <a:lnTo>
                    <a:pt x="257175" y="161925"/>
                  </a:lnTo>
                  <a:lnTo>
                    <a:pt x="228600" y="190500"/>
                  </a:lnTo>
                  <a:lnTo>
                    <a:pt x="266700" y="171450"/>
                  </a:lnTo>
                  <a:lnTo>
                    <a:pt x="295275" y="2286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2" name="MG Myślibórz"/>
            <p:cNvSpPr/>
            <p:nvPr/>
          </p:nvSpPr>
          <p:spPr>
            <a:xfrm>
              <a:off x="1092200" y="3794125"/>
              <a:ext cx="542926" cy="542926"/>
            </a:xfrm>
            <a:custGeom>
              <a:avLst/>
              <a:gdLst/>
              <a:ahLst/>
              <a:cxnLst/>
              <a:rect l="0" t="0" r="0" b="0"/>
              <a:pathLst>
                <a:path w="542926" h="542926">
                  <a:moveTo>
                    <a:pt x="390525" y="447675"/>
                  </a:moveTo>
                  <a:lnTo>
                    <a:pt x="390525" y="485775"/>
                  </a:lnTo>
                  <a:lnTo>
                    <a:pt x="352425" y="457200"/>
                  </a:lnTo>
                  <a:lnTo>
                    <a:pt x="333375" y="466725"/>
                  </a:lnTo>
                  <a:lnTo>
                    <a:pt x="333375" y="428625"/>
                  </a:lnTo>
                  <a:lnTo>
                    <a:pt x="304800" y="438150"/>
                  </a:lnTo>
                  <a:lnTo>
                    <a:pt x="295275" y="485775"/>
                  </a:lnTo>
                  <a:lnTo>
                    <a:pt x="276225" y="504825"/>
                  </a:lnTo>
                  <a:lnTo>
                    <a:pt x="247650" y="504825"/>
                  </a:lnTo>
                  <a:lnTo>
                    <a:pt x="228600" y="533400"/>
                  </a:lnTo>
                  <a:lnTo>
                    <a:pt x="209550" y="523875"/>
                  </a:lnTo>
                  <a:lnTo>
                    <a:pt x="190500" y="542925"/>
                  </a:lnTo>
                  <a:lnTo>
                    <a:pt x="180975" y="495300"/>
                  </a:lnTo>
                  <a:lnTo>
                    <a:pt x="152400" y="495300"/>
                  </a:lnTo>
                  <a:lnTo>
                    <a:pt x="152400" y="457200"/>
                  </a:lnTo>
                  <a:lnTo>
                    <a:pt x="123825" y="485775"/>
                  </a:lnTo>
                  <a:lnTo>
                    <a:pt x="123825" y="457200"/>
                  </a:lnTo>
                  <a:lnTo>
                    <a:pt x="85725" y="504825"/>
                  </a:lnTo>
                  <a:lnTo>
                    <a:pt x="28575" y="485775"/>
                  </a:lnTo>
                  <a:lnTo>
                    <a:pt x="9525" y="428625"/>
                  </a:lnTo>
                  <a:lnTo>
                    <a:pt x="28575" y="419100"/>
                  </a:lnTo>
                  <a:lnTo>
                    <a:pt x="19050" y="352425"/>
                  </a:lnTo>
                  <a:lnTo>
                    <a:pt x="47625" y="352425"/>
                  </a:lnTo>
                  <a:lnTo>
                    <a:pt x="66675" y="333375"/>
                  </a:lnTo>
                  <a:lnTo>
                    <a:pt x="85725" y="371475"/>
                  </a:lnTo>
                  <a:lnTo>
                    <a:pt x="95250" y="342900"/>
                  </a:lnTo>
                  <a:lnTo>
                    <a:pt x="114300" y="342900"/>
                  </a:lnTo>
                  <a:lnTo>
                    <a:pt x="123825" y="314325"/>
                  </a:lnTo>
                  <a:lnTo>
                    <a:pt x="66675" y="295275"/>
                  </a:lnTo>
                  <a:lnTo>
                    <a:pt x="47625" y="247650"/>
                  </a:lnTo>
                  <a:lnTo>
                    <a:pt x="19050" y="247650"/>
                  </a:lnTo>
                  <a:lnTo>
                    <a:pt x="38100" y="200025"/>
                  </a:lnTo>
                  <a:lnTo>
                    <a:pt x="19050" y="171450"/>
                  </a:lnTo>
                  <a:lnTo>
                    <a:pt x="0" y="161925"/>
                  </a:lnTo>
                  <a:lnTo>
                    <a:pt x="66675" y="85725"/>
                  </a:lnTo>
                  <a:lnTo>
                    <a:pt x="161925" y="114300"/>
                  </a:lnTo>
                  <a:lnTo>
                    <a:pt x="180975" y="142875"/>
                  </a:lnTo>
                  <a:lnTo>
                    <a:pt x="228600" y="123825"/>
                  </a:lnTo>
                  <a:lnTo>
                    <a:pt x="190500" y="104775"/>
                  </a:lnTo>
                  <a:lnTo>
                    <a:pt x="190500" y="76200"/>
                  </a:lnTo>
                  <a:lnTo>
                    <a:pt x="171450" y="57150"/>
                  </a:lnTo>
                  <a:lnTo>
                    <a:pt x="200025" y="38100"/>
                  </a:lnTo>
                  <a:lnTo>
                    <a:pt x="228600" y="0"/>
                  </a:lnTo>
                  <a:lnTo>
                    <a:pt x="266700" y="38100"/>
                  </a:lnTo>
                  <a:lnTo>
                    <a:pt x="314325" y="28575"/>
                  </a:lnTo>
                  <a:lnTo>
                    <a:pt x="295275" y="57150"/>
                  </a:lnTo>
                  <a:lnTo>
                    <a:pt x="323850" y="57150"/>
                  </a:lnTo>
                  <a:lnTo>
                    <a:pt x="333375" y="104775"/>
                  </a:lnTo>
                  <a:lnTo>
                    <a:pt x="295275" y="95250"/>
                  </a:lnTo>
                  <a:lnTo>
                    <a:pt x="323850" y="114300"/>
                  </a:lnTo>
                  <a:lnTo>
                    <a:pt x="295275" y="123825"/>
                  </a:lnTo>
                  <a:lnTo>
                    <a:pt x="314325" y="133350"/>
                  </a:lnTo>
                  <a:lnTo>
                    <a:pt x="266700" y="133350"/>
                  </a:lnTo>
                  <a:lnTo>
                    <a:pt x="295275" y="152400"/>
                  </a:lnTo>
                  <a:lnTo>
                    <a:pt x="295275" y="180975"/>
                  </a:lnTo>
                  <a:lnTo>
                    <a:pt x="304800" y="200025"/>
                  </a:lnTo>
                  <a:lnTo>
                    <a:pt x="323850" y="161925"/>
                  </a:lnTo>
                  <a:lnTo>
                    <a:pt x="333375" y="200025"/>
                  </a:lnTo>
                  <a:lnTo>
                    <a:pt x="361950" y="219075"/>
                  </a:lnTo>
                  <a:lnTo>
                    <a:pt x="381000" y="200025"/>
                  </a:lnTo>
                  <a:lnTo>
                    <a:pt x="390525" y="238125"/>
                  </a:lnTo>
                  <a:lnTo>
                    <a:pt x="419100" y="238125"/>
                  </a:lnTo>
                  <a:lnTo>
                    <a:pt x="438150" y="200025"/>
                  </a:lnTo>
                  <a:lnTo>
                    <a:pt x="438150" y="161925"/>
                  </a:lnTo>
                  <a:lnTo>
                    <a:pt x="457200" y="171450"/>
                  </a:lnTo>
                  <a:lnTo>
                    <a:pt x="495300" y="200025"/>
                  </a:lnTo>
                  <a:lnTo>
                    <a:pt x="542925" y="257175"/>
                  </a:lnTo>
                  <a:lnTo>
                    <a:pt x="533400" y="295275"/>
                  </a:lnTo>
                  <a:lnTo>
                    <a:pt x="514350" y="266700"/>
                  </a:lnTo>
                  <a:lnTo>
                    <a:pt x="495300" y="276225"/>
                  </a:lnTo>
                  <a:lnTo>
                    <a:pt x="495300" y="304800"/>
                  </a:lnTo>
                  <a:lnTo>
                    <a:pt x="476250" y="295275"/>
                  </a:lnTo>
                  <a:lnTo>
                    <a:pt x="457200" y="323850"/>
                  </a:lnTo>
                  <a:lnTo>
                    <a:pt x="438150" y="295275"/>
                  </a:lnTo>
                  <a:lnTo>
                    <a:pt x="400050" y="295275"/>
                  </a:lnTo>
                  <a:lnTo>
                    <a:pt x="409575" y="323850"/>
                  </a:lnTo>
                  <a:lnTo>
                    <a:pt x="381000" y="371475"/>
                  </a:lnTo>
                  <a:lnTo>
                    <a:pt x="428625" y="390525"/>
                  </a:lnTo>
                  <a:lnTo>
                    <a:pt x="428625" y="428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3" name="MG Dębno"/>
            <p:cNvSpPr/>
            <p:nvPr/>
          </p:nvSpPr>
          <p:spPr>
            <a:xfrm>
              <a:off x="987425" y="4222750"/>
              <a:ext cx="447676" cy="600076"/>
            </a:xfrm>
            <a:custGeom>
              <a:avLst/>
              <a:gdLst/>
              <a:ahLst/>
              <a:cxnLst/>
              <a:rect l="0" t="0" r="0" b="0"/>
              <a:pathLst>
                <a:path w="447676" h="600076">
                  <a:moveTo>
                    <a:pt x="381000" y="76200"/>
                  </a:moveTo>
                  <a:lnTo>
                    <a:pt x="400050" y="57150"/>
                  </a:lnTo>
                  <a:lnTo>
                    <a:pt x="400050" y="85725"/>
                  </a:lnTo>
                  <a:lnTo>
                    <a:pt x="428625" y="66675"/>
                  </a:lnTo>
                  <a:lnTo>
                    <a:pt x="447675" y="85725"/>
                  </a:lnTo>
                  <a:lnTo>
                    <a:pt x="438150" y="123825"/>
                  </a:lnTo>
                  <a:lnTo>
                    <a:pt x="419100" y="142875"/>
                  </a:lnTo>
                  <a:lnTo>
                    <a:pt x="409575" y="114300"/>
                  </a:lnTo>
                  <a:lnTo>
                    <a:pt x="371475" y="104775"/>
                  </a:lnTo>
                  <a:lnTo>
                    <a:pt x="371475" y="142875"/>
                  </a:lnTo>
                  <a:lnTo>
                    <a:pt x="352425" y="142875"/>
                  </a:lnTo>
                  <a:lnTo>
                    <a:pt x="352425" y="180975"/>
                  </a:lnTo>
                  <a:lnTo>
                    <a:pt x="381000" y="190500"/>
                  </a:lnTo>
                  <a:lnTo>
                    <a:pt x="352425" y="247650"/>
                  </a:lnTo>
                  <a:lnTo>
                    <a:pt x="314325" y="285750"/>
                  </a:lnTo>
                  <a:lnTo>
                    <a:pt x="295275" y="276225"/>
                  </a:lnTo>
                  <a:lnTo>
                    <a:pt x="266700" y="304800"/>
                  </a:lnTo>
                  <a:lnTo>
                    <a:pt x="266700" y="419100"/>
                  </a:lnTo>
                  <a:lnTo>
                    <a:pt x="276225" y="447675"/>
                  </a:lnTo>
                  <a:lnTo>
                    <a:pt x="247650" y="495300"/>
                  </a:lnTo>
                  <a:lnTo>
                    <a:pt x="209550" y="514350"/>
                  </a:lnTo>
                  <a:lnTo>
                    <a:pt x="200025" y="571500"/>
                  </a:lnTo>
                  <a:lnTo>
                    <a:pt x="171450" y="600075"/>
                  </a:lnTo>
                  <a:lnTo>
                    <a:pt x="123825" y="600075"/>
                  </a:lnTo>
                  <a:lnTo>
                    <a:pt x="85725" y="590550"/>
                  </a:lnTo>
                  <a:lnTo>
                    <a:pt x="66675" y="561975"/>
                  </a:lnTo>
                  <a:lnTo>
                    <a:pt x="57150" y="533400"/>
                  </a:lnTo>
                  <a:lnTo>
                    <a:pt x="38100" y="533400"/>
                  </a:lnTo>
                  <a:lnTo>
                    <a:pt x="47625" y="504825"/>
                  </a:lnTo>
                  <a:lnTo>
                    <a:pt x="104775" y="485775"/>
                  </a:lnTo>
                  <a:lnTo>
                    <a:pt x="85725" y="457200"/>
                  </a:lnTo>
                  <a:lnTo>
                    <a:pt x="57150" y="466725"/>
                  </a:lnTo>
                  <a:lnTo>
                    <a:pt x="19050" y="466725"/>
                  </a:lnTo>
                  <a:lnTo>
                    <a:pt x="9525" y="428625"/>
                  </a:lnTo>
                  <a:lnTo>
                    <a:pt x="9525" y="400050"/>
                  </a:lnTo>
                  <a:lnTo>
                    <a:pt x="28575" y="371475"/>
                  </a:lnTo>
                  <a:lnTo>
                    <a:pt x="57150" y="371475"/>
                  </a:lnTo>
                  <a:lnTo>
                    <a:pt x="47625" y="333375"/>
                  </a:lnTo>
                  <a:lnTo>
                    <a:pt x="38100" y="304800"/>
                  </a:lnTo>
                  <a:lnTo>
                    <a:pt x="9525" y="295275"/>
                  </a:lnTo>
                  <a:lnTo>
                    <a:pt x="0" y="238125"/>
                  </a:lnTo>
                  <a:lnTo>
                    <a:pt x="9525" y="190500"/>
                  </a:lnTo>
                  <a:lnTo>
                    <a:pt x="38100" y="190500"/>
                  </a:lnTo>
                  <a:lnTo>
                    <a:pt x="38100" y="161925"/>
                  </a:lnTo>
                  <a:lnTo>
                    <a:pt x="95250" y="142875"/>
                  </a:lnTo>
                  <a:lnTo>
                    <a:pt x="85725" y="123825"/>
                  </a:lnTo>
                  <a:lnTo>
                    <a:pt x="57150" y="123825"/>
                  </a:lnTo>
                  <a:lnTo>
                    <a:pt x="47625" y="76200"/>
                  </a:lnTo>
                  <a:lnTo>
                    <a:pt x="66675" y="76200"/>
                  </a:lnTo>
                  <a:lnTo>
                    <a:pt x="85725" y="57150"/>
                  </a:lnTo>
                  <a:lnTo>
                    <a:pt x="104775" y="66675"/>
                  </a:lnTo>
                  <a:lnTo>
                    <a:pt x="114300" y="47625"/>
                  </a:lnTo>
                  <a:lnTo>
                    <a:pt x="85725" y="28575"/>
                  </a:lnTo>
                  <a:lnTo>
                    <a:pt x="76200" y="0"/>
                  </a:lnTo>
                  <a:lnTo>
                    <a:pt x="114300" y="0"/>
                  </a:lnTo>
                  <a:lnTo>
                    <a:pt x="133350" y="57150"/>
                  </a:lnTo>
                  <a:lnTo>
                    <a:pt x="190500" y="76200"/>
                  </a:lnTo>
                  <a:lnTo>
                    <a:pt x="228600" y="28575"/>
                  </a:lnTo>
                  <a:lnTo>
                    <a:pt x="228600" y="57150"/>
                  </a:lnTo>
                  <a:lnTo>
                    <a:pt x="257175" y="28575"/>
                  </a:lnTo>
                  <a:lnTo>
                    <a:pt x="257175" y="66675"/>
                  </a:lnTo>
                  <a:lnTo>
                    <a:pt x="285750" y="66675"/>
                  </a:lnTo>
                  <a:lnTo>
                    <a:pt x="295275" y="114300"/>
                  </a:lnTo>
                  <a:lnTo>
                    <a:pt x="314325" y="95250"/>
                  </a:lnTo>
                  <a:lnTo>
                    <a:pt x="333375" y="104775"/>
                  </a:lnTo>
                  <a:lnTo>
                    <a:pt x="352425" y="762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4" name="G. Boleszkowice"/>
            <p:cNvSpPr/>
            <p:nvPr/>
          </p:nvSpPr>
          <p:spPr>
            <a:xfrm>
              <a:off x="739775" y="4508500"/>
              <a:ext cx="352426" cy="381001"/>
            </a:xfrm>
            <a:custGeom>
              <a:avLst/>
              <a:gdLst/>
              <a:ahLst/>
              <a:cxnLst/>
              <a:rect l="0" t="0" r="0" b="0"/>
              <a:pathLst>
                <a:path w="352426" h="381001">
                  <a:moveTo>
                    <a:pt x="295275" y="219075"/>
                  </a:moveTo>
                  <a:lnTo>
                    <a:pt x="285750" y="247650"/>
                  </a:lnTo>
                  <a:lnTo>
                    <a:pt x="228600" y="295275"/>
                  </a:lnTo>
                  <a:lnTo>
                    <a:pt x="238125" y="381000"/>
                  </a:lnTo>
                  <a:lnTo>
                    <a:pt x="152400" y="333375"/>
                  </a:lnTo>
                  <a:lnTo>
                    <a:pt x="57150" y="276225"/>
                  </a:lnTo>
                  <a:lnTo>
                    <a:pt x="28575" y="238125"/>
                  </a:lnTo>
                  <a:lnTo>
                    <a:pt x="0" y="238125"/>
                  </a:lnTo>
                  <a:lnTo>
                    <a:pt x="47625" y="190500"/>
                  </a:lnTo>
                  <a:lnTo>
                    <a:pt x="19050" y="171450"/>
                  </a:lnTo>
                  <a:lnTo>
                    <a:pt x="66675" y="171450"/>
                  </a:lnTo>
                  <a:lnTo>
                    <a:pt x="66675" y="133350"/>
                  </a:lnTo>
                  <a:lnTo>
                    <a:pt x="85725" y="152400"/>
                  </a:lnTo>
                  <a:lnTo>
                    <a:pt x="142875" y="123825"/>
                  </a:lnTo>
                  <a:lnTo>
                    <a:pt x="114300" y="114300"/>
                  </a:lnTo>
                  <a:lnTo>
                    <a:pt x="133350" y="76200"/>
                  </a:lnTo>
                  <a:lnTo>
                    <a:pt x="171450" y="85725"/>
                  </a:lnTo>
                  <a:lnTo>
                    <a:pt x="190500" y="38100"/>
                  </a:lnTo>
                  <a:lnTo>
                    <a:pt x="209550" y="57150"/>
                  </a:lnTo>
                  <a:lnTo>
                    <a:pt x="228600" y="28575"/>
                  </a:lnTo>
                  <a:lnTo>
                    <a:pt x="228600" y="0"/>
                  </a:lnTo>
                  <a:lnTo>
                    <a:pt x="257175" y="9525"/>
                  </a:lnTo>
                  <a:lnTo>
                    <a:pt x="285750" y="19050"/>
                  </a:lnTo>
                  <a:lnTo>
                    <a:pt x="295275" y="47625"/>
                  </a:lnTo>
                  <a:lnTo>
                    <a:pt x="304800" y="85725"/>
                  </a:lnTo>
                  <a:lnTo>
                    <a:pt x="276225" y="85725"/>
                  </a:lnTo>
                  <a:lnTo>
                    <a:pt x="257175" y="114300"/>
                  </a:lnTo>
                  <a:lnTo>
                    <a:pt x="257175" y="142875"/>
                  </a:lnTo>
                  <a:lnTo>
                    <a:pt x="266700" y="180975"/>
                  </a:lnTo>
                  <a:lnTo>
                    <a:pt x="304800" y="180975"/>
                  </a:lnTo>
                  <a:lnTo>
                    <a:pt x="333375" y="171450"/>
                  </a:lnTo>
                  <a:lnTo>
                    <a:pt x="352425" y="2000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5" name="G. Kozielice"/>
            <p:cNvSpPr/>
            <p:nvPr/>
          </p:nvSpPr>
          <p:spPr>
            <a:xfrm>
              <a:off x="1130300" y="3603625"/>
              <a:ext cx="209551" cy="333376"/>
            </a:xfrm>
            <a:custGeom>
              <a:avLst/>
              <a:gdLst/>
              <a:ahLst/>
              <a:cxnLst/>
              <a:rect l="0" t="0" r="0" b="0"/>
              <a:pathLst>
                <a:path w="209551" h="333376">
                  <a:moveTo>
                    <a:pt x="28575" y="28575"/>
                  </a:moveTo>
                  <a:lnTo>
                    <a:pt x="19050" y="0"/>
                  </a:lnTo>
                  <a:lnTo>
                    <a:pt x="85725" y="9525"/>
                  </a:lnTo>
                  <a:lnTo>
                    <a:pt x="85725" y="28575"/>
                  </a:lnTo>
                  <a:lnTo>
                    <a:pt x="104775" y="38100"/>
                  </a:lnTo>
                  <a:lnTo>
                    <a:pt x="152400" y="19050"/>
                  </a:lnTo>
                  <a:lnTo>
                    <a:pt x="171450" y="19050"/>
                  </a:lnTo>
                  <a:lnTo>
                    <a:pt x="190500" y="57150"/>
                  </a:lnTo>
                  <a:lnTo>
                    <a:pt x="180975" y="76200"/>
                  </a:lnTo>
                  <a:lnTo>
                    <a:pt x="190500" y="95250"/>
                  </a:lnTo>
                  <a:lnTo>
                    <a:pt x="209550" y="95250"/>
                  </a:lnTo>
                  <a:lnTo>
                    <a:pt x="209550" y="114300"/>
                  </a:lnTo>
                  <a:lnTo>
                    <a:pt x="190500" y="123825"/>
                  </a:lnTo>
                  <a:lnTo>
                    <a:pt x="190500" y="190500"/>
                  </a:lnTo>
                  <a:lnTo>
                    <a:pt x="161925" y="228600"/>
                  </a:lnTo>
                  <a:lnTo>
                    <a:pt x="133350" y="247650"/>
                  </a:lnTo>
                  <a:lnTo>
                    <a:pt x="152400" y="266700"/>
                  </a:lnTo>
                  <a:lnTo>
                    <a:pt x="152400" y="295275"/>
                  </a:lnTo>
                  <a:lnTo>
                    <a:pt x="190500" y="314325"/>
                  </a:lnTo>
                  <a:lnTo>
                    <a:pt x="142875" y="333375"/>
                  </a:lnTo>
                  <a:lnTo>
                    <a:pt x="123825" y="304800"/>
                  </a:lnTo>
                  <a:lnTo>
                    <a:pt x="28575" y="276225"/>
                  </a:lnTo>
                  <a:lnTo>
                    <a:pt x="66675" y="219075"/>
                  </a:lnTo>
                  <a:lnTo>
                    <a:pt x="9525" y="200025"/>
                  </a:lnTo>
                  <a:lnTo>
                    <a:pt x="28575" y="161925"/>
                  </a:lnTo>
                  <a:lnTo>
                    <a:pt x="28575" y="123825"/>
                  </a:lnTo>
                  <a:lnTo>
                    <a:pt x="38100" y="95250"/>
                  </a:lnTo>
                  <a:lnTo>
                    <a:pt x="28575" y="76200"/>
                  </a:lnTo>
                  <a:lnTo>
                    <a:pt x="57150" y="5715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6" name="G. Bielice"/>
            <p:cNvSpPr/>
            <p:nvPr/>
          </p:nvSpPr>
          <p:spPr>
            <a:xfrm>
              <a:off x="1063625" y="3327400"/>
              <a:ext cx="219076" cy="314326"/>
            </a:xfrm>
            <a:custGeom>
              <a:avLst/>
              <a:gdLst/>
              <a:ahLst/>
              <a:cxnLst/>
              <a:rect l="0" t="0" r="0" b="0"/>
              <a:pathLst>
                <a:path w="219076" h="314326">
                  <a:moveTo>
                    <a:pt x="171450" y="314325"/>
                  </a:moveTo>
                  <a:lnTo>
                    <a:pt x="219075" y="295275"/>
                  </a:lnTo>
                  <a:lnTo>
                    <a:pt x="190500" y="266700"/>
                  </a:lnTo>
                  <a:lnTo>
                    <a:pt x="180975" y="238125"/>
                  </a:lnTo>
                  <a:lnTo>
                    <a:pt x="161925" y="219075"/>
                  </a:lnTo>
                  <a:lnTo>
                    <a:pt x="200025" y="209550"/>
                  </a:lnTo>
                  <a:lnTo>
                    <a:pt x="190500" y="180975"/>
                  </a:lnTo>
                  <a:lnTo>
                    <a:pt x="171450" y="180975"/>
                  </a:lnTo>
                  <a:lnTo>
                    <a:pt x="171450" y="152400"/>
                  </a:lnTo>
                  <a:lnTo>
                    <a:pt x="152400" y="142875"/>
                  </a:lnTo>
                  <a:lnTo>
                    <a:pt x="171450" y="123825"/>
                  </a:lnTo>
                  <a:lnTo>
                    <a:pt x="161925" y="104775"/>
                  </a:lnTo>
                  <a:lnTo>
                    <a:pt x="200025" y="95250"/>
                  </a:lnTo>
                  <a:lnTo>
                    <a:pt x="161925" y="66675"/>
                  </a:lnTo>
                  <a:lnTo>
                    <a:pt x="161925" y="47625"/>
                  </a:lnTo>
                  <a:lnTo>
                    <a:pt x="152400" y="28575"/>
                  </a:lnTo>
                  <a:lnTo>
                    <a:pt x="133350" y="28575"/>
                  </a:lnTo>
                  <a:lnTo>
                    <a:pt x="123825" y="0"/>
                  </a:lnTo>
                  <a:lnTo>
                    <a:pt x="66675" y="0"/>
                  </a:lnTo>
                  <a:lnTo>
                    <a:pt x="66675" y="47625"/>
                  </a:lnTo>
                  <a:lnTo>
                    <a:pt x="38100" y="76200"/>
                  </a:lnTo>
                  <a:lnTo>
                    <a:pt x="76200" y="152400"/>
                  </a:lnTo>
                  <a:lnTo>
                    <a:pt x="66675" y="171450"/>
                  </a:lnTo>
                  <a:lnTo>
                    <a:pt x="38100" y="142875"/>
                  </a:lnTo>
                  <a:lnTo>
                    <a:pt x="38100" y="171450"/>
                  </a:lnTo>
                  <a:lnTo>
                    <a:pt x="19050" y="171450"/>
                  </a:lnTo>
                  <a:lnTo>
                    <a:pt x="38100" y="209550"/>
                  </a:lnTo>
                  <a:lnTo>
                    <a:pt x="38100" y="247650"/>
                  </a:lnTo>
                  <a:lnTo>
                    <a:pt x="0" y="247650"/>
                  </a:lnTo>
                  <a:lnTo>
                    <a:pt x="38100" y="266700"/>
                  </a:lnTo>
                  <a:lnTo>
                    <a:pt x="85725" y="276225"/>
                  </a:lnTo>
                  <a:lnTo>
                    <a:pt x="152400" y="285750"/>
                  </a:lnTo>
                  <a:lnTo>
                    <a:pt x="152400" y="3048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7" name="MG Pyrzyce"/>
            <p:cNvSpPr/>
            <p:nvPr/>
          </p:nvSpPr>
          <p:spPr>
            <a:xfrm>
              <a:off x="1216025" y="3384550"/>
              <a:ext cx="381001" cy="447676"/>
            </a:xfrm>
            <a:custGeom>
              <a:avLst/>
              <a:gdLst/>
              <a:ahLst/>
              <a:cxnLst/>
              <a:rect l="0" t="0" r="0" b="0"/>
              <a:pathLst>
                <a:path w="381001" h="447676">
                  <a:moveTo>
                    <a:pt x="47625" y="38100"/>
                  </a:moveTo>
                  <a:lnTo>
                    <a:pt x="114300" y="0"/>
                  </a:lnTo>
                  <a:lnTo>
                    <a:pt x="123825" y="0"/>
                  </a:lnTo>
                  <a:lnTo>
                    <a:pt x="123825" y="0"/>
                  </a:lnTo>
                  <a:lnTo>
                    <a:pt x="133350" y="0"/>
                  </a:lnTo>
                  <a:lnTo>
                    <a:pt x="171450" y="66675"/>
                  </a:lnTo>
                  <a:lnTo>
                    <a:pt x="219075" y="104775"/>
                  </a:lnTo>
                  <a:lnTo>
                    <a:pt x="228600" y="85725"/>
                  </a:lnTo>
                  <a:lnTo>
                    <a:pt x="257175" y="104775"/>
                  </a:lnTo>
                  <a:lnTo>
                    <a:pt x="257175" y="133350"/>
                  </a:lnTo>
                  <a:lnTo>
                    <a:pt x="342900" y="171450"/>
                  </a:lnTo>
                  <a:lnTo>
                    <a:pt x="381000" y="200025"/>
                  </a:lnTo>
                  <a:lnTo>
                    <a:pt x="371475" y="219075"/>
                  </a:lnTo>
                  <a:lnTo>
                    <a:pt x="381000" y="276225"/>
                  </a:lnTo>
                  <a:lnTo>
                    <a:pt x="361950" y="304800"/>
                  </a:lnTo>
                  <a:lnTo>
                    <a:pt x="323850" y="333375"/>
                  </a:lnTo>
                  <a:lnTo>
                    <a:pt x="342900" y="361950"/>
                  </a:lnTo>
                  <a:lnTo>
                    <a:pt x="323850" y="361950"/>
                  </a:lnTo>
                  <a:lnTo>
                    <a:pt x="304800" y="333375"/>
                  </a:lnTo>
                  <a:lnTo>
                    <a:pt x="257175" y="361950"/>
                  </a:lnTo>
                  <a:lnTo>
                    <a:pt x="257175" y="409575"/>
                  </a:lnTo>
                  <a:lnTo>
                    <a:pt x="238125" y="390525"/>
                  </a:lnTo>
                  <a:lnTo>
                    <a:pt x="238125" y="438150"/>
                  </a:lnTo>
                  <a:lnTo>
                    <a:pt x="200025" y="409575"/>
                  </a:lnTo>
                  <a:lnTo>
                    <a:pt x="209550" y="438150"/>
                  </a:lnTo>
                  <a:lnTo>
                    <a:pt x="190500" y="438150"/>
                  </a:lnTo>
                  <a:lnTo>
                    <a:pt x="142875" y="447675"/>
                  </a:lnTo>
                  <a:lnTo>
                    <a:pt x="104775" y="409575"/>
                  </a:lnTo>
                  <a:lnTo>
                    <a:pt x="104775" y="342900"/>
                  </a:lnTo>
                  <a:lnTo>
                    <a:pt x="123825" y="333375"/>
                  </a:lnTo>
                  <a:lnTo>
                    <a:pt x="123825" y="314325"/>
                  </a:lnTo>
                  <a:lnTo>
                    <a:pt x="104775" y="314325"/>
                  </a:lnTo>
                  <a:lnTo>
                    <a:pt x="95250" y="295275"/>
                  </a:lnTo>
                  <a:lnTo>
                    <a:pt x="104775" y="276225"/>
                  </a:lnTo>
                  <a:lnTo>
                    <a:pt x="85725" y="238125"/>
                  </a:lnTo>
                  <a:lnTo>
                    <a:pt x="66675" y="238125"/>
                  </a:lnTo>
                  <a:lnTo>
                    <a:pt x="38100" y="209550"/>
                  </a:lnTo>
                  <a:lnTo>
                    <a:pt x="28575" y="180975"/>
                  </a:lnTo>
                  <a:lnTo>
                    <a:pt x="9525" y="161925"/>
                  </a:lnTo>
                  <a:lnTo>
                    <a:pt x="47625" y="152400"/>
                  </a:lnTo>
                  <a:lnTo>
                    <a:pt x="38100" y="123825"/>
                  </a:lnTo>
                  <a:lnTo>
                    <a:pt x="19050" y="123825"/>
                  </a:lnTo>
                  <a:lnTo>
                    <a:pt x="19050" y="95250"/>
                  </a:lnTo>
                  <a:lnTo>
                    <a:pt x="0" y="85725"/>
                  </a:lnTo>
                  <a:lnTo>
                    <a:pt x="19050" y="66675"/>
                  </a:lnTo>
                  <a:lnTo>
                    <a:pt x="9525" y="47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8" name="MG Lipiany"/>
            <p:cNvSpPr/>
            <p:nvPr/>
          </p:nvSpPr>
          <p:spPr>
            <a:xfrm>
              <a:off x="1358900" y="3717925"/>
              <a:ext cx="257176" cy="314326"/>
            </a:xfrm>
            <a:custGeom>
              <a:avLst/>
              <a:gdLst/>
              <a:ahLst/>
              <a:cxnLst/>
              <a:rect l="0" t="0" r="0" b="0"/>
              <a:pathLst>
                <a:path w="257176" h="314326">
                  <a:moveTo>
                    <a:pt x="161925" y="0"/>
                  </a:moveTo>
                  <a:lnTo>
                    <a:pt x="180975" y="28575"/>
                  </a:lnTo>
                  <a:lnTo>
                    <a:pt x="180975" y="57150"/>
                  </a:lnTo>
                  <a:lnTo>
                    <a:pt x="209550" y="95250"/>
                  </a:lnTo>
                  <a:lnTo>
                    <a:pt x="238125" y="85725"/>
                  </a:lnTo>
                  <a:lnTo>
                    <a:pt x="257175" y="104775"/>
                  </a:lnTo>
                  <a:lnTo>
                    <a:pt x="209550" y="133350"/>
                  </a:lnTo>
                  <a:lnTo>
                    <a:pt x="209550" y="161925"/>
                  </a:lnTo>
                  <a:lnTo>
                    <a:pt x="238125" y="161925"/>
                  </a:lnTo>
                  <a:lnTo>
                    <a:pt x="247650" y="190500"/>
                  </a:lnTo>
                  <a:lnTo>
                    <a:pt x="247650" y="257175"/>
                  </a:lnTo>
                  <a:lnTo>
                    <a:pt x="228600" y="276225"/>
                  </a:lnTo>
                  <a:lnTo>
                    <a:pt x="190500" y="247650"/>
                  </a:lnTo>
                  <a:lnTo>
                    <a:pt x="171450" y="238125"/>
                  </a:lnTo>
                  <a:lnTo>
                    <a:pt x="171450" y="276225"/>
                  </a:lnTo>
                  <a:lnTo>
                    <a:pt x="152400" y="314325"/>
                  </a:lnTo>
                  <a:lnTo>
                    <a:pt x="123825" y="314325"/>
                  </a:lnTo>
                  <a:lnTo>
                    <a:pt x="114300" y="276225"/>
                  </a:lnTo>
                  <a:lnTo>
                    <a:pt x="95250" y="295275"/>
                  </a:lnTo>
                  <a:lnTo>
                    <a:pt x="66675" y="276225"/>
                  </a:lnTo>
                  <a:lnTo>
                    <a:pt x="57150" y="238125"/>
                  </a:lnTo>
                  <a:lnTo>
                    <a:pt x="38100" y="276225"/>
                  </a:lnTo>
                  <a:lnTo>
                    <a:pt x="28575" y="257175"/>
                  </a:lnTo>
                  <a:lnTo>
                    <a:pt x="28575" y="228600"/>
                  </a:lnTo>
                  <a:lnTo>
                    <a:pt x="0" y="209550"/>
                  </a:lnTo>
                  <a:lnTo>
                    <a:pt x="47625" y="209550"/>
                  </a:lnTo>
                  <a:lnTo>
                    <a:pt x="28575" y="200025"/>
                  </a:lnTo>
                  <a:lnTo>
                    <a:pt x="57150" y="190500"/>
                  </a:lnTo>
                  <a:lnTo>
                    <a:pt x="28575" y="171450"/>
                  </a:lnTo>
                  <a:lnTo>
                    <a:pt x="66675" y="180975"/>
                  </a:lnTo>
                  <a:lnTo>
                    <a:pt x="57150" y="133350"/>
                  </a:lnTo>
                  <a:lnTo>
                    <a:pt x="28575" y="133350"/>
                  </a:lnTo>
                  <a:lnTo>
                    <a:pt x="47625" y="104775"/>
                  </a:lnTo>
                  <a:lnTo>
                    <a:pt x="66675" y="104775"/>
                  </a:lnTo>
                  <a:lnTo>
                    <a:pt x="57150" y="76200"/>
                  </a:lnTo>
                  <a:lnTo>
                    <a:pt x="95250" y="104775"/>
                  </a:lnTo>
                  <a:lnTo>
                    <a:pt x="95250" y="57150"/>
                  </a:lnTo>
                  <a:lnTo>
                    <a:pt x="114300" y="76200"/>
                  </a:lnTo>
                  <a:lnTo>
                    <a:pt x="114300" y="285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99" name="G. Przelewice"/>
            <p:cNvSpPr/>
            <p:nvPr/>
          </p:nvSpPr>
          <p:spPr>
            <a:xfrm>
              <a:off x="1539875" y="3508375"/>
              <a:ext cx="295276" cy="381001"/>
            </a:xfrm>
            <a:custGeom>
              <a:avLst/>
              <a:gdLst/>
              <a:ahLst/>
              <a:cxnLst/>
              <a:rect l="0" t="0" r="0" b="0"/>
              <a:pathLst>
                <a:path w="295276" h="381001">
                  <a:moveTo>
                    <a:pt x="57150" y="76200"/>
                  </a:moveTo>
                  <a:lnTo>
                    <a:pt x="19050" y="47625"/>
                  </a:lnTo>
                  <a:lnTo>
                    <a:pt x="57150" y="9525"/>
                  </a:lnTo>
                  <a:lnTo>
                    <a:pt x="85725" y="0"/>
                  </a:lnTo>
                  <a:lnTo>
                    <a:pt x="95250" y="28575"/>
                  </a:lnTo>
                  <a:lnTo>
                    <a:pt x="133350" y="28575"/>
                  </a:lnTo>
                  <a:lnTo>
                    <a:pt x="133350" y="47625"/>
                  </a:lnTo>
                  <a:lnTo>
                    <a:pt x="161925" y="57150"/>
                  </a:lnTo>
                  <a:lnTo>
                    <a:pt x="219075" y="47625"/>
                  </a:lnTo>
                  <a:lnTo>
                    <a:pt x="238125" y="38100"/>
                  </a:lnTo>
                  <a:lnTo>
                    <a:pt x="219075" y="76200"/>
                  </a:lnTo>
                  <a:lnTo>
                    <a:pt x="228600" y="104775"/>
                  </a:lnTo>
                  <a:lnTo>
                    <a:pt x="295275" y="123825"/>
                  </a:lnTo>
                  <a:lnTo>
                    <a:pt x="276225" y="161925"/>
                  </a:lnTo>
                  <a:lnTo>
                    <a:pt x="295275" y="200025"/>
                  </a:lnTo>
                  <a:lnTo>
                    <a:pt x="276225" y="228600"/>
                  </a:lnTo>
                  <a:lnTo>
                    <a:pt x="295275" y="257175"/>
                  </a:lnTo>
                  <a:lnTo>
                    <a:pt x="219075" y="304800"/>
                  </a:lnTo>
                  <a:lnTo>
                    <a:pt x="219075" y="342900"/>
                  </a:lnTo>
                  <a:lnTo>
                    <a:pt x="190500" y="381000"/>
                  </a:lnTo>
                  <a:lnTo>
                    <a:pt x="142875" y="352425"/>
                  </a:lnTo>
                  <a:lnTo>
                    <a:pt x="123825" y="361950"/>
                  </a:lnTo>
                  <a:lnTo>
                    <a:pt x="114300" y="314325"/>
                  </a:lnTo>
                  <a:lnTo>
                    <a:pt x="76200" y="314325"/>
                  </a:lnTo>
                  <a:lnTo>
                    <a:pt x="57150" y="295275"/>
                  </a:lnTo>
                  <a:lnTo>
                    <a:pt x="28575" y="304800"/>
                  </a:lnTo>
                  <a:lnTo>
                    <a:pt x="0" y="266700"/>
                  </a:lnTo>
                  <a:lnTo>
                    <a:pt x="0" y="238125"/>
                  </a:lnTo>
                  <a:lnTo>
                    <a:pt x="19050" y="238125"/>
                  </a:lnTo>
                  <a:lnTo>
                    <a:pt x="0" y="209550"/>
                  </a:lnTo>
                  <a:lnTo>
                    <a:pt x="38100" y="180975"/>
                  </a:lnTo>
                  <a:lnTo>
                    <a:pt x="57150" y="152400"/>
                  </a:lnTo>
                  <a:lnTo>
                    <a:pt x="47625" y="952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0" name="G. Warnice"/>
            <p:cNvSpPr/>
            <p:nvPr/>
          </p:nvSpPr>
          <p:spPr>
            <a:xfrm>
              <a:off x="1349375" y="3298825"/>
              <a:ext cx="295276" cy="257176"/>
            </a:xfrm>
            <a:custGeom>
              <a:avLst/>
              <a:gdLst/>
              <a:ahLst/>
              <a:cxnLst/>
              <a:rect l="0" t="0" r="0" b="0"/>
              <a:pathLst>
                <a:path w="295276" h="257176">
                  <a:moveTo>
                    <a:pt x="38100" y="152400"/>
                  </a:moveTo>
                  <a:lnTo>
                    <a:pt x="0" y="85725"/>
                  </a:lnTo>
                  <a:lnTo>
                    <a:pt x="38100" y="85725"/>
                  </a:lnTo>
                  <a:lnTo>
                    <a:pt x="85725" y="66675"/>
                  </a:lnTo>
                  <a:lnTo>
                    <a:pt x="114300" y="76200"/>
                  </a:lnTo>
                  <a:lnTo>
                    <a:pt x="114300" y="47625"/>
                  </a:lnTo>
                  <a:lnTo>
                    <a:pt x="152400" y="47625"/>
                  </a:lnTo>
                  <a:lnTo>
                    <a:pt x="180975" y="0"/>
                  </a:lnTo>
                  <a:lnTo>
                    <a:pt x="200025" y="0"/>
                  </a:lnTo>
                  <a:lnTo>
                    <a:pt x="180975" y="38100"/>
                  </a:lnTo>
                  <a:lnTo>
                    <a:pt x="200025" y="57150"/>
                  </a:lnTo>
                  <a:lnTo>
                    <a:pt x="219075" y="19050"/>
                  </a:lnTo>
                  <a:lnTo>
                    <a:pt x="219075" y="47625"/>
                  </a:lnTo>
                  <a:lnTo>
                    <a:pt x="257175" y="47625"/>
                  </a:lnTo>
                  <a:lnTo>
                    <a:pt x="266700" y="66675"/>
                  </a:lnTo>
                  <a:lnTo>
                    <a:pt x="295275" y="123825"/>
                  </a:lnTo>
                  <a:lnTo>
                    <a:pt x="266700" y="180975"/>
                  </a:lnTo>
                  <a:lnTo>
                    <a:pt x="238125" y="190500"/>
                  </a:lnTo>
                  <a:lnTo>
                    <a:pt x="247650" y="219075"/>
                  </a:lnTo>
                  <a:lnTo>
                    <a:pt x="209550" y="257175"/>
                  </a:lnTo>
                  <a:lnTo>
                    <a:pt x="123825" y="219075"/>
                  </a:lnTo>
                  <a:lnTo>
                    <a:pt x="123825" y="190500"/>
                  </a:lnTo>
                  <a:lnTo>
                    <a:pt x="95250" y="171450"/>
                  </a:lnTo>
                  <a:lnTo>
                    <a:pt x="85725" y="19050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1" name="G. Dolice"/>
            <p:cNvSpPr/>
            <p:nvPr/>
          </p:nvSpPr>
          <p:spPr>
            <a:xfrm>
              <a:off x="1587500" y="3260725"/>
              <a:ext cx="466726" cy="504826"/>
            </a:xfrm>
            <a:custGeom>
              <a:avLst/>
              <a:gdLst/>
              <a:ahLst/>
              <a:cxnLst/>
              <a:rect l="0" t="0" r="0" b="0"/>
              <a:pathLst>
                <a:path w="466726" h="504826">
                  <a:moveTo>
                    <a:pt x="57150" y="161925"/>
                  </a:moveTo>
                  <a:lnTo>
                    <a:pt x="28575" y="104775"/>
                  </a:lnTo>
                  <a:lnTo>
                    <a:pt x="47625" y="76200"/>
                  </a:lnTo>
                  <a:lnTo>
                    <a:pt x="57150" y="95250"/>
                  </a:lnTo>
                  <a:lnTo>
                    <a:pt x="76200" y="76200"/>
                  </a:lnTo>
                  <a:lnTo>
                    <a:pt x="95250" y="57150"/>
                  </a:lnTo>
                  <a:lnTo>
                    <a:pt x="85725" y="28575"/>
                  </a:lnTo>
                  <a:lnTo>
                    <a:pt x="104775" y="47625"/>
                  </a:lnTo>
                  <a:lnTo>
                    <a:pt x="114300" y="19050"/>
                  </a:lnTo>
                  <a:lnTo>
                    <a:pt x="95250" y="0"/>
                  </a:lnTo>
                  <a:lnTo>
                    <a:pt x="133350" y="0"/>
                  </a:lnTo>
                  <a:lnTo>
                    <a:pt x="161925" y="19050"/>
                  </a:lnTo>
                  <a:lnTo>
                    <a:pt x="219075" y="38100"/>
                  </a:lnTo>
                  <a:lnTo>
                    <a:pt x="266700" y="66675"/>
                  </a:lnTo>
                  <a:lnTo>
                    <a:pt x="323850" y="57150"/>
                  </a:lnTo>
                  <a:lnTo>
                    <a:pt x="342900" y="95250"/>
                  </a:lnTo>
                  <a:lnTo>
                    <a:pt x="361950" y="133350"/>
                  </a:lnTo>
                  <a:lnTo>
                    <a:pt x="333375" y="123825"/>
                  </a:lnTo>
                  <a:lnTo>
                    <a:pt x="304800" y="161925"/>
                  </a:lnTo>
                  <a:lnTo>
                    <a:pt x="323850" y="209550"/>
                  </a:lnTo>
                  <a:lnTo>
                    <a:pt x="342900" y="200025"/>
                  </a:lnTo>
                  <a:lnTo>
                    <a:pt x="342900" y="228600"/>
                  </a:lnTo>
                  <a:lnTo>
                    <a:pt x="371475" y="228600"/>
                  </a:lnTo>
                  <a:lnTo>
                    <a:pt x="390525" y="200025"/>
                  </a:lnTo>
                  <a:lnTo>
                    <a:pt x="390525" y="228600"/>
                  </a:lnTo>
                  <a:lnTo>
                    <a:pt x="409575" y="190500"/>
                  </a:lnTo>
                  <a:lnTo>
                    <a:pt x="428625" y="219075"/>
                  </a:lnTo>
                  <a:lnTo>
                    <a:pt x="466725" y="228600"/>
                  </a:lnTo>
                  <a:lnTo>
                    <a:pt x="428625" y="247650"/>
                  </a:lnTo>
                  <a:lnTo>
                    <a:pt x="466725" y="266700"/>
                  </a:lnTo>
                  <a:lnTo>
                    <a:pt x="466725" y="295275"/>
                  </a:lnTo>
                  <a:lnTo>
                    <a:pt x="419100" y="304800"/>
                  </a:lnTo>
                  <a:lnTo>
                    <a:pt x="428625" y="342900"/>
                  </a:lnTo>
                  <a:lnTo>
                    <a:pt x="409575" y="381000"/>
                  </a:lnTo>
                  <a:lnTo>
                    <a:pt x="390525" y="371475"/>
                  </a:lnTo>
                  <a:lnTo>
                    <a:pt x="333375" y="428625"/>
                  </a:lnTo>
                  <a:lnTo>
                    <a:pt x="352425" y="457200"/>
                  </a:lnTo>
                  <a:lnTo>
                    <a:pt x="333375" y="485775"/>
                  </a:lnTo>
                  <a:lnTo>
                    <a:pt x="304800" y="476250"/>
                  </a:lnTo>
                  <a:lnTo>
                    <a:pt x="285750" y="485775"/>
                  </a:lnTo>
                  <a:lnTo>
                    <a:pt x="266700" y="476250"/>
                  </a:lnTo>
                  <a:lnTo>
                    <a:pt x="247650" y="504825"/>
                  </a:lnTo>
                  <a:lnTo>
                    <a:pt x="228600" y="476250"/>
                  </a:lnTo>
                  <a:lnTo>
                    <a:pt x="247650" y="447675"/>
                  </a:lnTo>
                  <a:lnTo>
                    <a:pt x="228600" y="409575"/>
                  </a:lnTo>
                  <a:lnTo>
                    <a:pt x="247650" y="371475"/>
                  </a:lnTo>
                  <a:lnTo>
                    <a:pt x="180975" y="352425"/>
                  </a:lnTo>
                  <a:lnTo>
                    <a:pt x="171450" y="323850"/>
                  </a:lnTo>
                  <a:lnTo>
                    <a:pt x="190500" y="285750"/>
                  </a:lnTo>
                  <a:lnTo>
                    <a:pt x="171450" y="295275"/>
                  </a:lnTo>
                  <a:lnTo>
                    <a:pt x="114300" y="304800"/>
                  </a:lnTo>
                  <a:lnTo>
                    <a:pt x="85725" y="295275"/>
                  </a:lnTo>
                  <a:lnTo>
                    <a:pt x="85725" y="276225"/>
                  </a:lnTo>
                  <a:lnTo>
                    <a:pt x="47625" y="276225"/>
                  </a:lnTo>
                  <a:lnTo>
                    <a:pt x="38100" y="247650"/>
                  </a:lnTo>
                  <a:lnTo>
                    <a:pt x="9525" y="257175"/>
                  </a:lnTo>
                  <a:lnTo>
                    <a:pt x="0" y="228600"/>
                  </a:lnTo>
                  <a:lnTo>
                    <a:pt x="28575" y="2190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2" name="G. Kobylanka"/>
            <p:cNvSpPr/>
            <p:nvPr/>
          </p:nvSpPr>
          <p:spPr>
            <a:xfrm>
              <a:off x="1177925" y="2936875"/>
              <a:ext cx="342901" cy="295276"/>
            </a:xfrm>
            <a:custGeom>
              <a:avLst/>
              <a:gdLst/>
              <a:ahLst/>
              <a:cxnLst/>
              <a:rect l="0" t="0" r="0" b="0"/>
              <a:pathLst>
                <a:path w="342901" h="295276">
                  <a:moveTo>
                    <a:pt x="133350" y="9525"/>
                  </a:moveTo>
                  <a:lnTo>
                    <a:pt x="171450" y="0"/>
                  </a:lnTo>
                  <a:lnTo>
                    <a:pt x="171450" y="28575"/>
                  </a:lnTo>
                  <a:lnTo>
                    <a:pt x="200025" y="57150"/>
                  </a:lnTo>
                  <a:lnTo>
                    <a:pt x="219075" y="57150"/>
                  </a:lnTo>
                  <a:lnTo>
                    <a:pt x="228600" y="76200"/>
                  </a:lnTo>
                  <a:lnTo>
                    <a:pt x="238125" y="28575"/>
                  </a:lnTo>
                  <a:lnTo>
                    <a:pt x="247650" y="47625"/>
                  </a:lnTo>
                  <a:lnTo>
                    <a:pt x="276225" y="47625"/>
                  </a:lnTo>
                  <a:lnTo>
                    <a:pt x="247650" y="76200"/>
                  </a:lnTo>
                  <a:lnTo>
                    <a:pt x="266700" y="152400"/>
                  </a:lnTo>
                  <a:lnTo>
                    <a:pt x="276225" y="219075"/>
                  </a:lnTo>
                  <a:lnTo>
                    <a:pt x="323850" y="238125"/>
                  </a:lnTo>
                  <a:lnTo>
                    <a:pt x="342900" y="257175"/>
                  </a:lnTo>
                  <a:lnTo>
                    <a:pt x="333375" y="276225"/>
                  </a:lnTo>
                  <a:lnTo>
                    <a:pt x="295275" y="257175"/>
                  </a:lnTo>
                  <a:lnTo>
                    <a:pt x="238125" y="257175"/>
                  </a:lnTo>
                  <a:lnTo>
                    <a:pt x="247650" y="200025"/>
                  </a:lnTo>
                  <a:lnTo>
                    <a:pt x="228600" y="180975"/>
                  </a:lnTo>
                  <a:lnTo>
                    <a:pt x="200025" y="228600"/>
                  </a:lnTo>
                  <a:lnTo>
                    <a:pt x="190500" y="285750"/>
                  </a:lnTo>
                  <a:lnTo>
                    <a:pt x="171450" y="295275"/>
                  </a:lnTo>
                  <a:lnTo>
                    <a:pt x="133350" y="285750"/>
                  </a:lnTo>
                  <a:lnTo>
                    <a:pt x="133350" y="266700"/>
                  </a:lnTo>
                  <a:lnTo>
                    <a:pt x="85725" y="276225"/>
                  </a:lnTo>
                  <a:lnTo>
                    <a:pt x="85725" y="257175"/>
                  </a:lnTo>
                  <a:lnTo>
                    <a:pt x="95250" y="238125"/>
                  </a:lnTo>
                  <a:lnTo>
                    <a:pt x="66675" y="219075"/>
                  </a:lnTo>
                  <a:lnTo>
                    <a:pt x="57150" y="200025"/>
                  </a:lnTo>
                  <a:lnTo>
                    <a:pt x="28575" y="200025"/>
                  </a:lnTo>
                  <a:lnTo>
                    <a:pt x="0" y="142875"/>
                  </a:lnTo>
                  <a:lnTo>
                    <a:pt x="38100" y="123825"/>
                  </a:lnTo>
                  <a:lnTo>
                    <a:pt x="57150" y="133350"/>
                  </a:lnTo>
                  <a:lnTo>
                    <a:pt x="57150" y="104775"/>
                  </a:lnTo>
                  <a:lnTo>
                    <a:pt x="76200" y="95250"/>
                  </a:lnTo>
                  <a:lnTo>
                    <a:pt x="38100" y="66675"/>
                  </a:lnTo>
                  <a:lnTo>
                    <a:pt x="47625" y="190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3" name="Gmina Stargard"/>
            <p:cNvSpPr/>
            <p:nvPr/>
          </p:nvSpPr>
          <p:spPr>
            <a:xfrm>
              <a:off x="1330325" y="2870200"/>
              <a:ext cx="638176" cy="514351"/>
            </a:xfrm>
            <a:custGeom>
              <a:avLst/>
              <a:gdLst/>
              <a:ahLst/>
              <a:cxnLst/>
              <a:rect l="0" t="0" r="0" b="0"/>
              <a:pathLst>
                <a:path w="638176" h="514351">
                  <a:moveTo>
                    <a:pt x="123825" y="285750"/>
                  </a:moveTo>
                  <a:lnTo>
                    <a:pt x="171450" y="304800"/>
                  </a:lnTo>
                  <a:lnTo>
                    <a:pt x="190500" y="285750"/>
                  </a:lnTo>
                  <a:lnTo>
                    <a:pt x="180975" y="266700"/>
                  </a:lnTo>
                  <a:lnTo>
                    <a:pt x="200025" y="257175"/>
                  </a:lnTo>
                  <a:lnTo>
                    <a:pt x="190500" y="238125"/>
                  </a:lnTo>
                  <a:lnTo>
                    <a:pt x="209550" y="219075"/>
                  </a:lnTo>
                  <a:lnTo>
                    <a:pt x="228600" y="238125"/>
                  </a:lnTo>
                  <a:lnTo>
                    <a:pt x="247650" y="219075"/>
                  </a:lnTo>
                  <a:lnTo>
                    <a:pt x="276225" y="257175"/>
                  </a:lnTo>
                  <a:lnTo>
                    <a:pt x="295275" y="238125"/>
                  </a:lnTo>
                  <a:lnTo>
                    <a:pt x="314325" y="247650"/>
                  </a:lnTo>
                  <a:lnTo>
                    <a:pt x="333375" y="238125"/>
                  </a:lnTo>
                  <a:lnTo>
                    <a:pt x="342900" y="257175"/>
                  </a:lnTo>
                  <a:lnTo>
                    <a:pt x="323850" y="266700"/>
                  </a:lnTo>
                  <a:lnTo>
                    <a:pt x="323850" y="285750"/>
                  </a:lnTo>
                  <a:lnTo>
                    <a:pt x="314325" y="304800"/>
                  </a:lnTo>
                  <a:lnTo>
                    <a:pt x="323850" y="333375"/>
                  </a:lnTo>
                  <a:lnTo>
                    <a:pt x="304800" y="333375"/>
                  </a:lnTo>
                  <a:lnTo>
                    <a:pt x="314325" y="352425"/>
                  </a:lnTo>
                  <a:lnTo>
                    <a:pt x="295275" y="361950"/>
                  </a:lnTo>
                  <a:lnTo>
                    <a:pt x="285750" y="342900"/>
                  </a:lnTo>
                  <a:lnTo>
                    <a:pt x="266700" y="342900"/>
                  </a:lnTo>
                  <a:lnTo>
                    <a:pt x="257175" y="371475"/>
                  </a:lnTo>
                  <a:lnTo>
                    <a:pt x="257175" y="400050"/>
                  </a:lnTo>
                  <a:lnTo>
                    <a:pt x="228600" y="390525"/>
                  </a:lnTo>
                  <a:lnTo>
                    <a:pt x="200025" y="400050"/>
                  </a:lnTo>
                  <a:lnTo>
                    <a:pt x="200025" y="371475"/>
                  </a:lnTo>
                  <a:lnTo>
                    <a:pt x="228600" y="361950"/>
                  </a:lnTo>
                  <a:lnTo>
                    <a:pt x="228600" y="333375"/>
                  </a:lnTo>
                  <a:lnTo>
                    <a:pt x="209550" y="333375"/>
                  </a:lnTo>
                  <a:lnTo>
                    <a:pt x="209550" y="314325"/>
                  </a:lnTo>
                  <a:lnTo>
                    <a:pt x="190500" y="323850"/>
                  </a:lnTo>
                  <a:lnTo>
                    <a:pt x="180975" y="342900"/>
                  </a:lnTo>
                  <a:lnTo>
                    <a:pt x="142875" y="323850"/>
                  </a:lnTo>
                  <a:lnTo>
                    <a:pt x="85725" y="323850"/>
                  </a:lnTo>
                  <a:lnTo>
                    <a:pt x="95250" y="266700"/>
                  </a:lnTo>
                  <a:lnTo>
                    <a:pt x="76200" y="247650"/>
                  </a:lnTo>
                  <a:lnTo>
                    <a:pt x="47625" y="295275"/>
                  </a:lnTo>
                  <a:lnTo>
                    <a:pt x="38100" y="352425"/>
                  </a:lnTo>
                  <a:lnTo>
                    <a:pt x="19050" y="361950"/>
                  </a:lnTo>
                  <a:lnTo>
                    <a:pt x="19050" y="390525"/>
                  </a:lnTo>
                  <a:lnTo>
                    <a:pt x="9525" y="428625"/>
                  </a:lnTo>
                  <a:lnTo>
                    <a:pt x="0" y="457200"/>
                  </a:lnTo>
                  <a:lnTo>
                    <a:pt x="0" y="514350"/>
                  </a:lnTo>
                  <a:lnTo>
                    <a:pt x="19050" y="514350"/>
                  </a:lnTo>
                  <a:lnTo>
                    <a:pt x="57150" y="514350"/>
                  </a:lnTo>
                  <a:lnTo>
                    <a:pt x="104775" y="495300"/>
                  </a:lnTo>
                  <a:lnTo>
                    <a:pt x="133350" y="504825"/>
                  </a:lnTo>
                  <a:lnTo>
                    <a:pt x="133350" y="476250"/>
                  </a:lnTo>
                  <a:lnTo>
                    <a:pt x="171450" y="476250"/>
                  </a:lnTo>
                  <a:lnTo>
                    <a:pt x="200025" y="428625"/>
                  </a:lnTo>
                  <a:lnTo>
                    <a:pt x="219075" y="428625"/>
                  </a:lnTo>
                  <a:lnTo>
                    <a:pt x="200025" y="466725"/>
                  </a:lnTo>
                  <a:lnTo>
                    <a:pt x="219075" y="485775"/>
                  </a:lnTo>
                  <a:lnTo>
                    <a:pt x="238125" y="447675"/>
                  </a:lnTo>
                  <a:lnTo>
                    <a:pt x="238125" y="476250"/>
                  </a:lnTo>
                  <a:lnTo>
                    <a:pt x="276225" y="476250"/>
                  </a:lnTo>
                  <a:lnTo>
                    <a:pt x="285750" y="495300"/>
                  </a:lnTo>
                  <a:lnTo>
                    <a:pt x="304800" y="466725"/>
                  </a:lnTo>
                  <a:lnTo>
                    <a:pt x="314325" y="485775"/>
                  </a:lnTo>
                  <a:lnTo>
                    <a:pt x="333375" y="466725"/>
                  </a:lnTo>
                  <a:lnTo>
                    <a:pt x="352425" y="447675"/>
                  </a:lnTo>
                  <a:lnTo>
                    <a:pt x="342900" y="419100"/>
                  </a:lnTo>
                  <a:lnTo>
                    <a:pt x="361950" y="438150"/>
                  </a:lnTo>
                  <a:lnTo>
                    <a:pt x="371475" y="409575"/>
                  </a:lnTo>
                  <a:lnTo>
                    <a:pt x="352425" y="390525"/>
                  </a:lnTo>
                  <a:lnTo>
                    <a:pt x="390525" y="390525"/>
                  </a:lnTo>
                  <a:lnTo>
                    <a:pt x="419100" y="409575"/>
                  </a:lnTo>
                  <a:lnTo>
                    <a:pt x="476250" y="428625"/>
                  </a:lnTo>
                  <a:lnTo>
                    <a:pt x="485775" y="381000"/>
                  </a:lnTo>
                  <a:lnTo>
                    <a:pt x="590550" y="409575"/>
                  </a:lnTo>
                  <a:lnTo>
                    <a:pt x="571500" y="381000"/>
                  </a:lnTo>
                  <a:lnTo>
                    <a:pt x="514350" y="361950"/>
                  </a:lnTo>
                  <a:lnTo>
                    <a:pt x="514350" y="295275"/>
                  </a:lnTo>
                  <a:lnTo>
                    <a:pt x="590550" y="314325"/>
                  </a:lnTo>
                  <a:lnTo>
                    <a:pt x="590550" y="342900"/>
                  </a:lnTo>
                  <a:lnTo>
                    <a:pt x="619125" y="342900"/>
                  </a:lnTo>
                  <a:lnTo>
                    <a:pt x="619125" y="314325"/>
                  </a:lnTo>
                  <a:lnTo>
                    <a:pt x="628650" y="285750"/>
                  </a:lnTo>
                  <a:lnTo>
                    <a:pt x="628650" y="257175"/>
                  </a:lnTo>
                  <a:lnTo>
                    <a:pt x="638175" y="228600"/>
                  </a:lnTo>
                  <a:lnTo>
                    <a:pt x="581025" y="209550"/>
                  </a:lnTo>
                  <a:lnTo>
                    <a:pt x="561975" y="209550"/>
                  </a:lnTo>
                  <a:lnTo>
                    <a:pt x="552450" y="247650"/>
                  </a:lnTo>
                  <a:lnTo>
                    <a:pt x="533400" y="238125"/>
                  </a:lnTo>
                  <a:lnTo>
                    <a:pt x="514350" y="180975"/>
                  </a:lnTo>
                  <a:lnTo>
                    <a:pt x="495300" y="219075"/>
                  </a:lnTo>
                  <a:lnTo>
                    <a:pt x="447675" y="219075"/>
                  </a:lnTo>
                  <a:lnTo>
                    <a:pt x="428625" y="200025"/>
                  </a:lnTo>
                  <a:lnTo>
                    <a:pt x="400050" y="209550"/>
                  </a:lnTo>
                  <a:lnTo>
                    <a:pt x="390525" y="180975"/>
                  </a:lnTo>
                  <a:lnTo>
                    <a:pt x="352425" y="161925"/>
                  </a:lnTo>
                  <a:lnTo>
                    <a:pt x="323850" y="161925"/>
                  </a:lnTo>
                  <a:lnTo>
                    <a:pt x="285750" y="114300"/>
                  </a:lnTo>
                  <a:lnTo>
                    <a:pt x="247650" y="95250"/>
                  </a:lnTo>
                  <a:lnTo>
                    <a:pt x="228600" y="57150"/>
                  </a:lnTo>
                  <a:lnTo>
                    <a:pt x="238125" y="19050"/>
                  </a:lnTo>
                  <a:lnTo>
                    <a:pt x="219075" y="9525"/>
                  </a:lnTo>
                  <a:lnTo>
                    <a:pt x="133350" y="19050"/>
                  </a:lnTo>
                  <a:lnTo>
                    <a:pt x="114300" y="28575"/>
                  </a:lnTo>
                  <a:lnTo>
                    <a:pt x="76200" y="38100"/>
                  </a:lnTo>
                  <a:lnTo>
                    <a:pt x="47625" y="0"/>
                  </a:lnTo>
                  <a:lnTo>
                    <a:pt x="47625" y="19050"/>
                  </a:lnTo>
                  <a:lnTo>
                    <a:pt x="19050" y="19050"/>
                  </a:lnTo>
                  <a:lnTo>
                    <a:pt x="57150" y="47625"/>
                  </a:lnTo>
                  <a:lnTo>
                    <a:pt x="47625" y="66675"/>
                  </a:lnTo>
                  <a:lnTo>
                    <a:pt x="19050" y="66675"/>
                  </a:lnTo>
                  <a:lnTo>
                    <a:pt x="19050" y="95250"/>
                  </a:lnTo>
                  <a:lnTo>
                    <a:pt x="47625" y="123825"/>
                  </a:lnTo>
                  <a:lnTo>
                    <a:pt x="66675" y="123825"/>
                  </a:lnTo>
                  <a:lnTo>
                    <a:pt x="76200" y="142875"/>
                  </a:lnTo>
                  <a:lnTo>
                    <a:pt x="85725" y="95250"/>
                  </a:lnTo>
                  <a:lnTo>
                    <a:pt x="95250" y="114300"/>
                  </a:lnTo>
                  <a:lnTo>
                    <a:pt x="123825" y="114300"/>
                  </a:lnTo>
                  <a:lnTo>
                    <a:pt x="95250" y="142875"/>
                  </a:lnTo>
                  <a:lnTo>
                    <a:pt x="114300" y="2190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4" name="Miasto Stargard"/>
            <p:cNvSpPr/>
            <p:nvPr/>
          </p:nvSpPr>
          <p:spPr>
            <a:xfrm>
              <a:off x="1501775" y="3089275"/>
              <a:ext cx="171451" cy="180976"/>
            </a:xfrm>
            <a:custGeom>
              <a:avLst/>
              <a:gdLst/>
              <a:ahLst/>
              <a:cxnLst/>
              <a:rect l="0" t="0" r="0" b="0"/>
              <a:pathLst>
                <a:path w="171451" h="180976">
                  <a:moveTo>
                    <a:pt x="19050" y="104775"/>
                  </a:moveTo>
                  <a:lnTo>
                    <a:pt x="0" y="85725"/>
                  </a:lnTo>
                  <a:lnTo>
                    <a:pt x="19050" y="66675"/>
                  </a:lnTo>
                  <a:lnTo>
                    <a:pt x="9525" y="47625"/>
                  </a:lnTo>
                  <a:lnTo>
                    <a:pt x="28575" y="38100"/>
                  </a:lnTo>
                  <a:lnTo>
                    <a:pt x="19050" y="19050"/>
                  </a:lnTo>
                  <a:lnTo>
                    <a:pt x="38100" y="0"/>
                  </a:lnTo>
                  <a:lnTo>
                    <a:pt x="57150" y="19050"/>
                  </a:lnTo>
                  <a:lnTo>
                    <a:pt x="76200" y="0"/>
                  </a:lnTo>
                  <a:lnTo>
                    <a:pt x="104775" y="38100"/>
                  </a:lnTo>
                  <a:lnTo>
                    <a:pt x="123825" y="19050"/>
                  </a:lnTo>
                  <a:lnTo>
                    <a:pt x="142875" y="28575"/>
                  </a:lnTo>
                  <a:lnTo>
                    <a:pt x="161925" y="19050"/>
                  </a:lnTo>
                  <a:lnTo>
                    <a:pt x="171450" y="38100"/>
                  </a:lnTo>
                  <a:lnTo>
                    <a:pt x="152400" y="47625"/>
                  </a:lnTo>
                  <a:lnTo>
                    <a:pt x="152400" y="66675"/>
                  </a:lnTo>
                  <a:lnTo>
                    <a:pt x="142875" y="85725"/>
                  </a:lnTo>
                  <a:lnTo>
                    <a:pt x="152400" y="114300"/>
                  </a:lnTo>
                  <a:lnTo>
                    <a:pt x="133350" y="114300"/>
                  </a:lnTo>
                  <a:lnTo>
                    <a:pt x="142875" y="133350"/>
                  </a:lnTo>
                  <a:lnTo>
                    <a:pt x="123825" y="142875"/>
                  </a:lnTo>
                  <a:lnTo>
                    <a:pt x="114300" y="123825"/>
                  </a:lnTo>
                  <a:lnTo>
                    <a:pt x="95250" y="123825"/>
                  </a:lnTo>
                  <a:lnTo>
                    <a:pt x="85725" y="152400"/>
                  </a:lnTo>
                  <a:lnTo>
                    <a:pt x="85725" y="180975"/>
                  </a:lnTo>
                  <a:lnTo>
                    <a:pt x="57150" y="171450"/>
                  </a:lnTo>
                  <a:lnTo>
                    <a:pt x="28575" y="180975"/>
                  </a:lnTo>
                  <a:lnTo>
                    <a:pt x="28575" y="152400"/>
                  </a:lnTo>
                  <a:lnTo>
                    <a:pt x="57150" y="142875"/>
                  </a:lnTo>
                  <a:lnTo>
                    <a:pt x="57150" y="114300"/>
                  </a:lnTo>
                  <a:lnTo>
                    <a:pt x="38100" y="114300"/>
                  </a:lnTo>
                  <a:lnTo>
                    <a:pt x="38100" y="952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5" name="G. Stara Dąbrowa"/>
            <p:cNvSpPr/>
            <p:nvPr/>
          </p:nvSpPr>
          <p:spPr>
            <a:xfrm>
              <a:off x="1558925" y="2803525"/>
              <a:ext cx="323851" cy="247651"/>
            </a:xfrm>
            <a:custGeom>
              <a:avLst/>
              <a:gdLst/>
              <a:ahLst/>
              <a:cxnLst/>
              <a:rect l="0" t="0" r="0" b="0"/>
              <a:pathLst>
                <a:path w="323851" h="247651">
                  <a:moveTo>
                    <a:pt x="266700" y="0"/>
                  </a:moveTo>
                  <a:lnTo>
                    <a:pt x="295275" y="0"/>
                  </a:lnTo>
                  <a:lnTo>
                    <a:pt x="314325" y="38100"/>
                  </a:lnTo>
                  <a:lnTo>
                    <a:pt x="323850" y="85725"/>
                  </a:lnTo>
                  <a:lnTo>
                    <a:pt x="304800" y="76200"/>
                  </a:lnTo>
                  <a:lnTo>
                    <a:pt x="285750" y="47625"/>
                  </a:lnTo>
                  <a:lnTo>
                    <a:pt x="266700" y="66675"/>
                  </a:lnTo>
                  <a:lnTo>
                    <a:pt x="266700" y="95250"/>
                  </a:lnTo>
                  <a:lnTo>
                    <a:pt x="285750" y="104775"/>
                  </a:lnTo>
                  <a:lnTo>
                    <a:pt x="285750" y="133350"/>
                  </a:lnTo>
                  <a:lnTo>
                    <a:pt x="257175" y="142875"/>
                  </a:lnTo>
                  <a:lnTo>
                    <a:pt x="276225" y="200025"/>
                  </a:lnTo>
                  <a:lnTo>
                    <a:pt x="247650" y="219075"/>
                  </a:lnTo>
                  <a:lnTo>
                    <a:pt x="209550" y="228600"/>
                  </a:lnTo>
                  <a:lnTo>
                    <a:pt x="161925" y="247650"/>
                  </a:lnTo>
                  <a:lnTo>
                    <a:pt x="123825" y="228600"/>
                  </a:lnTo>
                  <a:lnTo>
                    <a:pt x="95250" y="228600"/>
                  </a:lnTo>
                  <a:lnTo>
                    <a:pt x="57150" y="180975"/>
                  </a:lnTo>
                  <a:lnTo>
                    <a:pt x="19050" y="161925"/>
                  </a:lnTo>
                  <a:lnTo>
                    <a:pt x="0" y="123825"/>
                  </a:lnTo>
                  <a:lnTo>
                    <a:pt x="9525" y="85725"/>
                  </a:lnTo>
                  <a:lnTo>
                    <a:pt x="47625" y="76200"/>
                  </a:lnTo>
                  <a:lnTo>
                    <a:pt x="47625" y="47625"/>
                  </a:lnTo>
                  <a:lnTo>
                    <a:pt x="76200" y="47625"/>
                  </a:lnTo>
                  <a:lnTo>
                    <a:pt x="66675" y="76200"/>
                  </a:lnTo>
                  <a:lnTo>
                    <a:pt x="95250" y="76200"/>
                  </a:lnTo>
                  <a:lnTo>
                    <a:pt x="114300" y="47625"/>
                  </a:lnTo>
                  <a:lnTo>
                    <a:pt x="152400" y="28575"/>
                  </a:lnTo>
                  <a:lnTo>
                    <a:pt x="161925" y="47625"/>
                  </a:lnTo>
                  <a:lnTo>
                    <a:pt x="180975" y="57150"/>
                  </a:lnTo>
                  <a:lnTo>
                    <a:pt x="200025" y="38100"/>
                  </a:lnTo>
                  <a:lnTo>
                    <a:pt x="228600" y="47625"/>
                  </a:lnTo>
                  <a:lnTo>
                    <a:pt x="219075" y="9525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6" name="MG Suchań"/>
            <p:cNvSpPr/>
            <p:nvPr/>
          </p:nvSpPr>
          <p:spPr>
            <a:xfrm>
              <a:off x="1806575" y="3155950"/>
              <a:ext cx="438151" cy="247651"/>
            </a:xfrm>
            <a:custGeom>
              <a:avLst/>
              <a:gdLst/>
              <a:ahLst/>
              <a:cxnLst/>
              <a:rect l="0" t="0" r="0" b="0"/>
              <a:pathLst>
                <a:path w="438151" h="247651">
                  <a:moveTo>
                    <a:pt x="142875" y="57150"/>
                  </a:moveTo>
                  <a:lnTo>
                    <a:pt x="142875" y="28575"/>
                  </a:lnTo>
                  <a:lnTo>
                    <a:pt x="209550" y="57150"/>
                  </a:lnTo>
                  <a:lnTo>
                    <a:pt x="209550" y="28575"/>
                  </a:lnTo>
                  <a:lnTo>
                    <a:pt x="219075" y="0"/>
                  </a:lnTo>
                  <a:lnTo>
                    <a:pt x="247650" y="28575"/>
                  </a:lnTo>
                  <a:lnTo>
                    <a:pt x="304800" y="57150"/>
                  </a:lnTo>
                  <a:lnTo>
                    <a:pt x="342900" y="38100"/>
                  </a:lnTo>
                  <a:lnTo>
                    <a:pt x="333375" y="76200"/>
                  </a:lnTo>
                  <a:lnTo>
                    <a:pt x="342900" y="104775"/>
                  </a:lnTo>
                  <a:lnTo>
                    <a:pt x="371475" y="114300"/>
                  </a:lnTo>
                  <a:lnTo>
                    <a:pt x="371475" y="76200"/>
                  </a:lnTo>
                  <a:lnTo>
                    <a:pt x="371475" y="47625"/>
                  </a:lnTo>
                  <a:lnTo>
                    <a:pt x="400050" y="47625"/>
                  </a:lnTo>
                  <a:lnTo>
                    <a:pt x="419100" y="66675"/>
                  </a:lnTo>
                  <a:lnTo>
                    <a:pt x="400050" y="76200"/>
                  </a:lnTo>
                  <a:lnTo>
                    <a:pt x="419100" y="104775"/>
                  </a:lnTo>
                  <a:lnTo>
                    <a:pt x="400050" y="142875"/>
                  </a:lnTo>
                  <a:lnTo>
                    <a:pt x="428625" y="142875"/>
                  </a:lnTo>
                  <a:lnTo>
                    <a:pt x="428625" y="171450"/>
                  </a:lnTo>
                  <a:lnTo>
                    <a:pt x="390525" y="180975"/>
                  </a:lnTo>
                  <a:lnTo>
                    <a:pt x="409575" y="209550"/>
                  </a:lnTo>
                  <a:lnTo>
                    <a:pt x="428625" y="190500"/>
                  </a:lnTo>
                  <a:lnTo>
                    <a:pt x="438150" y="228600"/>
                  </a:lnTo>
                  <a:lnTo>
                    <a:pt x="400050" y="247650"/>
                  </a:lnTo>
                  <a:lnTo>
                    <a:pt x="323850" y="209550"/>
                  </a:lnTo>
                  <a:lnTo>
                    <a:pt x="285750" y="219075"/>
                  </a:lnTo>
                  <a:lnTo>
                    <a:pt x="266700" y="200025"/>
                  </a:lnTo>
                  <a:lnTo>
                    <a:pt x="228600" y="209550"/>
                  </a:lnTo>
                  <a:lnTo>
                    <a:pt x="200025" y="190500"/>
                  </a:lnTo>
                  <a:lnTo>
                    <a:pt x="123825" y="200025"/>
                  </a:lnTo>
                  <a:lnTo>
                    <a:pt x="104775" y="161925"/>
                  </a:lnTo>
                  <a:lnTo>
                    <a:pt x="47625" y="171450"/>
                  </a:lnTo>
                  <a:lnTo>
                    <a:pt x="0" y="142875"/>
                  </a:lnTo>
                  <a:lnTo>
                    <a:pt x="9525" y="95250"/>
                  </a:lnTo>
                  <a:lnTo>
                    <a:pt x="114300" y="123825"/>
                  </a:lnTo>
                  <a:lnTo>
                    <a:pt x="95250" y="95250"/>
                  </a:lnTo>
                  <a:lnTo>
                    <a:pt x="38100" y="76200"/>
                  </a:lnTo>
                  <a:lnTo>
                    <a:pt x="38100" y="9525"/>
                  </a:lnTo>
                  <a:lnTo>
                    <a:pt x="114300" y="28575"/>
                  </a:lnTo>
                  <a:lnTo>
                    <a:pt x="114300" y="571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7" name="G. Marianowo"/>
            <p:cNvSpPr/>
            <p:nvPr/>
          </p:nvSpPr>
          <p:spPr>
            <a:xfrm>
              <a:off x="1720850" y="2851150"/>
              <a:ext cx="323851" cy="361951"/>
            </a:xfrm>
            <a:custGeom>
              <a:avLst/>
              <a:gdLst/>
              <a:ahLst/>
              <a:cxnLst/>
              <a:rect l="0" t="0" r="0" b="0"/>
              <a:pathLst>
                <a:path w="323851" h="361951">
                  <a:moveTo>
                    <a:pt x="142875" y="28575"/>
                  </a:moveTo>
                  <a:lnTo>
                    <a:pt x="161925" y="38100"/>
                  </a:lnTo>
                  <a:lnTo>
                    <a:pt x="142875" y="57150"/>
                  </a:lnTo>
                  <a:lnTo>
                    <a:pt x="152400" y="104775"/>
                  </a:lnTo>
                  <a:lnTo>
                    <a:pt x="200025" y="85725"/>
                  </a:lnTo>
                  <a:lnTo>
                    <a:pt x="209550" y="57150"/>
                  </a:lnTo>
                  <a:lnTo>
                    <a:pt x="200025" y="28575"/>
                  </a:lnTo>
                  <a:lnTo>
                    <a:pt x="238125" y="38100"/>
                  </a:lnTo>
                  <a:lnTo>
                    <a:pt x="247650" y="66675"/>
                  </a:lnTo>
                  <a:lnTo>
                    <a:pt x="219075" y="85725"/>
                  </a:lnTo>
                  <a:lnTo>
                    <a:pt x="238125" y="133350"/>
                  </a:lnTo>
                  <a:lnTo>
                    <a:pt x="285750" y="104775"/>
                  </a:lnTo>
                  <a:lnTo>
                    <a:pt x="304800" y="114300"/>
                  </a:lnTo>
                  <a:lnTo>
                    <a:pt x="295275" y="133350"/>
                  </a:lnTo>
                  <a:lnTo>
                    <a:pt x="314325" y="180975"/>
                  </a:lnTo>
                  <a:lnTo>
                    <a:pt x="323850" y="219075"/>
                  </a:lnTo>
                  <a:lnTo>
                    <a:pt x="295275" y="228600"/>
                  </a:lnTo>
                  <a:lnTo>
                    <a:pt x="314325" y="285750"/>
                  </a:lnTo>
                  <a:lnTo>
                    <a:pt x="304800" y="304800"/>
                  </a:lnTo>
                  <a:lnTo>
                    <a:pt x="295275" y="333375"/>
                  </a:lnTo>
                  <a:lnTo>
                    <a:pt x="295275" y="361950"/>
                  </a:lnTo>
                  <a:lnTo>
                    <a:pt x="228600" y="333375"/>
                  </a:lnTo>
                  <a:lnTo>
                    <a:pt x="238125" y="304800"/>
                  </a:lnTo>
                  <a:lnTo>
                    <a:pt x="238125" y="276225"/>
                  </a:lnTo>
                  <a:lnTo>
                    <a:pt x="247650" y="247650"/>
                  </a:lnTo>
                  <a:lnTo>
                    <a:pt x="190500" y="228600"/>
                  </a:lnTo>
                  <a:lnTo>
                    <a:pt x="171450" y="228600"/>
                  </a:lnTo>
                  <a:lnTo>
                    <a:pt x="161925" y="266700"/>
                  </a:lnTo>
                  <a:lnTo>
                    <a:pt x="142875" y="257175"/>
                  </a:lnTo>
                  <a:lnTo>
                    <a:pt x="123825" y="200025"/>
                  </a:lnTo>
                  <a:lnTo>
                    <a:pt x="104775" y="238125"/>
                  </a:lnTo>
                  <a:lnTo>
                    <a:pt x="57150" y="238125"/>
                  </a:lnTo>
                  <a:lnTo>
                    <a:pt x="38100" y="219075"/>
                  </a:lnTo>
                  <a:lnTo>
                    <a:pt x="9525" y="228600"/>
                  </a:lnTo>
                  <a:lnTo>
                    <a:pt x="0" y="200025"/>
                  </a:lnTo>
                  <a:lnTo>
                    <a:pt x="47625" y="180975"/>
                  </a:lnTo>
                  <a:lnTo>
                    <a:pt x="85725" y="171450"/>
                  </a:lnTo>
                  <a:lnTo>
                    <a:pt x="114300" y="152400"/>
                  </a:lnTo>
                  <a:lnTo>
                    <a:pt x="95250" y="95250"/>
                  </a:lnTo>
                  <a:lnTo>
                    <a:pt x="123825" y="85725"/>
                  </a:lnTo>
                  <a:lnTo>
                    <a:pt x="123825" y="57150"/>
                  </a:lnTo>
                  <a:lnTo>
                    <a:pt x="104775" y="47625"/>
                  </a:lnTo>
                  <a:lnTo>
                    <a:pt x="104775" y="19050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8" name="MG Dobrzany"/>
            <p:cNvSpPr/>
            <p:nvPr/>
          </p:nvSpPr>
          <p:spPr>
            <a:xfrm>
              <a:off x="2016125" y="2946400"/>
              <a:ext cx="361951" cy="323851"/>
            </a:xfrm>
            <a:custGeom>
              <a:avLst/>
              <a:gdLst/>
              <a:ahLst/>
              <a:cxnLst/>
              <a:rect l="0" t="0" r="0" b="0"/>
              <a:pathLst>
                <a:path w="361951" h="323851">
                  <a:moveTo>
                    <a:pt x="19050" y="85725"/>
                  </a:moveTo>
                  <a:lnTo>
                    <a:pt x="0" y="38100"/>
                  </a:lnTo>
                  <a:lnTo>
                    <a:pt x="38100" y="19050"/>
                  </a:lnTo>
                  <a:lnTo>
                    <a:pt x="104775" y="28575"/>
                  </a:lnTo>
                  <a:lnTo>
                    <a:pt x="123825" y="0"/>
                  </a:lnTo>
                  <a:lnTo>
                    <a:pt x="123825" y="19050"/>
                  </a:lnTo>
                  <a:lnTo>
                    <a:pt x="161925" y="19050"/>
                  </a:lnTo>
                  <a:lnTo>
                    <a:pt x="161925" y="47625"/>
                  </a:lnTo>
                  <a:lnTo>
                    <a:pt x="152400" y="95250"/>
                  </a:lnTo>
                  <a:lnTo>
                    <a:pt x="209550" y="76200"/>
                  </a:lnTo>
                  <a:lnTo>
                    <a:pt x="228600" y="85725"/>
                  </a:lnTo>
                  <a:lnTo>
                    <a:pt x="209550" y="104775"/>
                  </a:lnTo>
                  <a:lnTo>
                    <a:pt x="228600" y="123825"/>
                  </a:lnTo>
                  <a:lnTo>
                    <a:pt x="285750" y="114300"/>
                  </a:lnTo>
                  <a:lnTo>
                    <a:pt x="314325" y="85725"/>
                  </a:lnTo>
                  <a:lnTo>
                    <a:pt x="342900" y="142875"/>
                  </a:lnTo>
                  <a:lnTo>
                    <a:pt x="361950" y="180975"/>
                  </a:lnTo>
                  <a:lnTo>
                    <a:pt x="333375" y="200025"/>
                  </a:lnTo>
                  <a:lnTo>
                    <a:pt x="314325" y="228600"/>
                  </a:lnTo>
                  <a:lnTo>
                    <a:pt x="285750" y="209550"/>
                  </a:lnTo>
                  <a:lnTo>
                    <a:pt x="190500" y="257175"/>
                  </a:lnTo>
                  <a:lnTo>
                    <a:pt x="161925" y="257175"/>
                  </a:lnTo>
                  <a:lnTo>
                    <a:pt x="161925" y="285750"/>
                  </a:lnTo>
                  <a:lnTo>
                    <a:pt x="161925" y="323850"/>
                  </a:lnTo>
                  <a:lnTo>
                    <a:pt x="133350" y="314325"/>
                  </a:lnTo>
                  <a:lnTo>
                    <a:pt x="123825" y="285750"/>
                  </a:lnTo>
                  <a:lnTo>
                    <a:pt x="133350" y="247650"/>
                  </a:lnTo>
                  <a:lnTo>
                    <a:pt x="95250" y="266700"/>
                  </a:lnTo>
                  <a:lnTo>
                    <a:pt x="38100" y="238125"/>
                  </a:lnTo>
                  <a:lnTo>
                    <a:pt x="9525" y="209550"/>
                  </a:lnTo>
                  <a:lnTo>
                    <a:pt x="19050" y="190500"/>
                  </a:lnTo>
                  <a:lnTo>
                    <a:pt x="0" y="133350"/>
                  </a:lnTo>
                  <a:lnTo>
                    <a:pt x="28575" y="12382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09" name="MG Ińsko"/>
            <p:cNvSpPr/>
            <p:nvPr/>
          </p:nvSpPr>
          <p:spPr>
            <a:xfrm>
              <a:off x="2139950" y="2755900"/>
              <a:ext cx="419101" cy="333376"/>
            </a:xfrm>
            <a:custGeom>
              <a:avLst/>
              <a:gdLst/>
              <a:ahLst/>
              <a:cxnLst/>
              <a:rect l="0" t="0" r="0" b="0"/>
              <a:pathLst>
                <a:path w="419101" h="333376">
                  <a:moveTo>
                    <a:pt x="0" y="209550"/>
                  </a:moveTo>
                  <a:lnTo>
                    <a:pt x="0" y="190500"/>
                  </a:lnTo>
                  <a:lnTo>
                    <a:pt x="19050" y="161925"/>
                  </a:lnTo>
                  <a:lnTo>
                    <a:pt x="28575" y="123825"/>
                  </a:lnTo>
                  <a:lnTo>
                    <a:pt x="19050" y="95250"/>
                  </a:lnTo>
                  <a:lnTo>
                    <a:pt x="57150" y="57150"/>
                  </a:lnTo>
                  <a:lnTo>
                    <a:pt x="123825" y="95250"/>
                  </a:lnTo>
                  <a:lnTo>
                    <a:pt x="142875" y="66675"/>
                  </a:lnTo>
                  <a:lnTo>
                    <a:pt x="171450" y="57150"/>
                  </a:lnTo>
                  <a:lnTo>
                    <a:pt x="180975" y="28575"/>
                  </a:lnTo>
                  <a:lnTo>
                    <a:pt x="219075" y="38100"/>
                  </a:lnTo>
                  <a:lnTo>
                    <a:pt x="238125" y="0"/>
                  </a:lnTo>
                  <a:lnTo>
                    <a:pt x="295275" y="9525"/>
                  </a:lnTo>
                  <a:lnTo>
                    <a:pt x="295275" y="57150"/>
                  </a:lnTo>
                  <a:lnTo>
                    <a:pt x="352425" y="57150"/>
                  </a:lnTo>
                  <a:lnTo>
                    <a:pt x="400050" y="9525"/>
                  </a:lnTo>
                  <a:lnTo>
                    <a:pt x="419100" y="28575"/>
                  </a:lnTo>
                  <a:lnTo>
                    <a:pt x="400050" y="76200"/>
                  </a:lnTo>
                  <a:lnTo>
                    <a:pt x="361950" y="85725"/>
                  </a:lnTo>
                  <a:lnTo>
                    <a:pt x="314325" y="133350"/>
                  </a:lnTo>
                  <a:lnTo>
                    <a:pt x="333375" y="142875"/>
                  </a:lnTo>
                  <a:lnTo>
                    <a:pt x="323850" y="161925"/>
                  </a:lnTo>
                  <a:lnTo>
                    <a:pt x="238125" y="180975"/>
                  </a:lnTo>
                  <a:lnTo>
                    <a:pt x="247650" y="219075"/>
                  </a:lnTo>
                  <a:lnTo>
                    <a:pt x="238125" y="266700"/>
                  </a:lnTo>
                  <a:lnTo>
                    <a:pt x="257175" y="304800"/>
                  </a:lnTo>
                  <a:lnTo>
                    <a:pt x="228600" y="314325"/>
                  </a:lnTo>
                  <a:lnTo>
                    <a:pt x="238125" y="333375"/>
                  </a:lnTo>
                  <a:lnTo>
                    <a:pt x="219075" y="333375"/>
                  </a:lnTo>
                  <a:lnTo>
                    <a:pt x="190500" y="276225"/>
                  </a:lnTo>
                  <a:lnTo>
                    <a:pt x="161925" y="304800"/>
                  </a:lnTo>
                  <a:lnTo>
                    <a:pt x="104775" y="314325"/>
                  </a:lnTo>
                  <a:lnTo>
                    <a:pt x="85725" y="295275"/>
                  </a:lnTo>
                  <a:lnTo>
                    <a:pt x="104775" y="276225"/>
                  </a:lnTo>
                  <a:lnTo>
                    <a:pt x="85725" y="266700"/>
                  </a:lnTo>
                  <a:lnTo>
                    <a:pt x="28575" y="285750"/>
                  </a:lnTo>
                  <a:lnTo>
                    <a:pt x="38100" y="238125"/>
                  </a:lnTo>
                  <a:lnTo>
                    <a:pt x="38100" y="2095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0" name="MG Chociwel"/>
            <p:cNvSpPr/>
            <p:nvPr/>
          </p:nvSpPr>
          <p:spPr>
            <a:xfrm>
              <a:off x="1854200" y="2660650"/>
              <a:ext cx="342901" cy="323851"/>
            </a:xfrm>
            <a:custGeom>
              <a:avLst/>
              <a:gdLst/>
              <a:ahLst/>
              <a:cxnLst/>
              <a:rect l="0" t="0" r="0" b="0"/>
              <a:pathLst>
                <a:path w="342901" h="323851">
                  <a:moveTo>
                    <a:pt x="0" y="95250"/>
                  </a:moveTo>
                  <a:lnTo>
                    <a:pt x="28575" y="47625"/>
                  </a:lnTo>
                  <a:lnTo>
                    <a:pt x="47625" y="9525"/>
                  </a:lnTo>
                  <a:lnTo>
                    <a:pt x="66675" y="66675"/>
                  </a:lnTo>
                  <a:lnTo>
                    <a:pt x="95250" y="57150"/>
                  </a:lnTo>
                  <a:lnTo>
                    <a:pt x="95250" y="95250"/>
                  </a:lnTo>
                  <a:lnTo>
                    <a:pt x="123825" y="95250"/>
                  </a:lnTo>
                  <a:lnTo>
                    <a:pt x="161925" y="28575"/>
                  </a:lnTo>
                  <a:lnTo>
                    <a:pt x="219075" y="28575"/>
                  </a:lnTo>
                  <a:lnTo>
                    <a:pt x="238125" y="0"/>
                  </a:lnTo>
                  <a:lnTo>
                    <a:pt x="257175" y="66675"/>
                  </a:lnTo>
                  <a:lnTo>
                    <a:pt x="295275" y="66675"/>
                  </a:lnTo>
                  <a:lnTo>
                    <a:pt x="304800" y="104775"/>
                  </a:lnTo>
                  <a:lnTo>
                    <a:pt x="342900" y="123825"/>
                  </a:lnTo>
                  <a:lnTo>
                    <a:pt x="342900" y="152400"/>
                  </a:lnTo>
                  <a:lnTo>
                    <a:pt x="304800" y="190500"/>
                  </a:lnTo>
                  <a:lnTo>
                    <a:pt x="314325" y="219075"/>
                  </a:lnTo>
                  <a:lnTo>
                    <a:pt x="304800" y="257175"/>
                  </a:lnTo>
                  <a:lnTo>
                    <a:pt x="285750" y="285750"/>
                  </a:lnTo>
                  <a:lnTo>
                    <a:pt x="266700" y="314325"/>
                  </a:lnTo>
                  <a:lnTo>
                    <a:pt x="200025" y="304800"/>
                  </a:lnTo>
                  <a:lnTo>
                    <a:pt x="161925" y="323850"/>
                  </a:lnTo>
                  <a:lnTo>
                    <a:pt x="171450" y="304800"/>
                  </a:lnTo>
                  <a:lnTo>
                    <a:pt x="152400" y="295275"/>
                  </a:lnTo>
                  <a:lnTo>
                    <a:pt x="104775" y="323850"/>
                  </a:lnTo>
                  <a:lnTo>
                    <a:pt x="85725" y="276225"/>
                  </a:lnTo>
                  <a:lnTo>
                    <a:pt x="114300" y="257175"/>
                  </a:lnTo>
                  <a:lnTo>
                    <a:pt x="104775" y="228600"/>
                  </a:lnTo>
                  <a:lnTo>
                    <a:pt x="66675" y="219075"/>
                  </a:lnTo>
                  <a:lnTo>
                    <a:pt x="76200" y="247650"/>
                  </a:lnTo>
                  <a:lnTo>
                    <a:pt x="66675" y="276225"/>
                  </a:lnTo>
                  <a:lnTo>
                    <a:pt x="19050" y="295275"/>
                  </a:lnTo>
                  <a:lnTo>
                    <a:pt x="9525" y="247650"/>
                  </a:lnTo>
                  <a:lnTo>
                    <a:pt x="28575" y="228600"/>
                  </a:lnTo>
                  <a:lnTo>
                    <a:pt x="19050" y="180975"/>
                  </a:lnTo>
                  <a:lnTo>
                    <a:pt x="0" y="142875"/>
                  </a:lnTo>
                  <a:lnTo>
                    <a:pt x="19050" y="1238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1" name="MG Węgorzyno"/>
            <p:cNvSpPr/>
            <p:nvPr/>
          </p:nvSpPr>
          <p:spPr>
            <a:xfrm>
              <a:off x="2035175" y="2479675"/>
              <a:ext cx="542926" cy="371476"/>
            </a:xfrm>
            <a:custGeom>
              <a:avLst/>
              <a:gdLst/>
              <a:ahLst/>
              <a:cxnLst/>
              <a:rect l="0" t="0" r="0" b="0"/>
              <a:pathLst>
                <a:path w="542926" h="371476">
                  <a:moveTo>
                    <a:pt x="76200" y="247650"/>
                  </a:moveTo>
                  <a:lnTo>
                    <a:pt x="57150" y="180975"/>
                  </a:lnTo>
                  <a:lnTo>
                    <a:pt x="19050" y="161925"/>
                  </a:lnTo>
                  <a:lnTo>
                    <a:pt x="0" y="123825"/>
                  </a:lnTo>
                  <a:lnTo>
                    <a:pt x="19050" y="95250"/>
                  </a:lnTo>
                  <a:lnTo>
                    <a:pt x="0" y="57150"/>
                  </a:lnTo>
                  <a:lnTo>
                    <a:pt x="0" y="19050"/>
                  </a:lnTo>
                  <a:lnTo>
                    <a:pt x="38100" y="0"/>
                  </a:lnTo>
                  <a:lnTo>
                    <a:pt x="57150" y="19050"/>
                  </a:lnTo>
                  <a:lnTo>
                    <a:pt x="76200" y="0"/>
                  </a:lnTo>
                  <a:lnTo>
                    <a:pt x="104775" y="47625"/>
                  </a:lnTo>
                  <a:lnTo>
                    <a:pt x="142875" y="28575"/>
                  </a:lnTo>
                  <a:lnTo>
                    <a:pt x="209550" y="95250"/>
                  </a:lnTo>
                  <a:lnTo>
                    <a:pt x="228600" y="66675"/>
                  </a:lnTo>
                  <a:lnTo>
                    <a:pt x="257175" y="66675"/>
                  </a:lnTo>
                  <a:lnTo>
                    <a:pt x="276225" y="85725"/>
                  </a:lnTo>
                  <a:lnTo>
                    <a:pt x="276225" y="47625"/>
                  </a:lnTo>
                  <a:lnTo>
                    <a:pt x="352425" y="9525"/>
                  </a:lnTo>
                  <a:lnTo>
                    <a:pt x="371475" y="28575"/>
                  </a:lnTo>
                  <a:lnTo>
                    <a:pt x="352425" y="66675"/>
                  </a:lnTo>
                  <a:lnTo>
                    <a:pt x="409575" y="104775"/>
                  </a:lnTo>
                  <a:lnTo>
                    <a:pt x="428625" y="142875"/>
                  </a:lnTo>
                  <a:lnTo>
                    <a:pt x="485775" y="152400"/>
                  </a:lnTo>
                  <a:lnTo>
                    <a:pt x="523875" y="114300"/>
                  </a:lnTo>
                  <a:lnTo>
                    <a:pt x="523875" y="180975"/>
                  </a:lnTo>
                  <a:lnTo>
                    <a:pt x="495300" y="190500"/>
                  </a:lnTo>
                  <a:lnTo>
                    <a:pt x="504825" y="228600"/>
                  </a:lnTo>
                  <a:lnTo>
                    <a:pt x="533400" y="228600"/>
                  </a:lnTo>
                  <a:lnTo>
                    <a:pt x="523875" y="247650"/>
                  </a:lnTo>
                  <a:lnTo>
                    <a:pt x="542925" y="266700"/>
                  </a:lnTo>
                  <a:lnTo>
                    <a:pt x="504825" y="266700"/>
                  </a:lnTo>
                  <a:lnTo>
                    <a:pt x="504825" y="285750"/>
                  </a:lnTo>
                  <a:lnTo>
                    <a:pt x="457200" y="333375"/>
                  </a:lnTo>
                  <a:lnTo>
                    <a:pt x="400050" y="333375"/>
                  </a:lnTo>
                  <a:lnTo>
                    <a:pt x="400050" y="285750"/>
                  </a:lnTo>
                  <a:lnTo>
                    <a:pt x="342900" y="276225"/>
                  </a:lnTo>
                  <a:lnTo>
                    <a:pt x="323850" y="314325"/>
                  </a:lnTo>
                  <a:lnTo>
                    <a:pt x="285750" y="304800"/>
                  </a:lnTo>
                  <a:lnTo>
                    <a:pt x="276225" y="333375"/>
                  </a:lnTo>
                  <a:lnTo>
                    <a:pt x="247650" y="342900"/>
                  </a:lnTo>
                  <a:lnTo>
                    <a:pt x="228600" y="371475"/>
                  </a:lnTo>
                  <a:lnTo>
                    <a:pt x="161925" y="333375"/>
                  </a:lnTo>
                  <a:lnTo>
                    <a:pt x="161925" y="304800"/>
                  </a:lnTo>
                  <a:lnTo>
                    <a:pt x="123825" y="285750"/>
                  </a:lnTo>
                  <a:lnTo>
                    <a:pt x="114300" y="24765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2" name="MG Dobra"/>
            <p:cNvSpPr/>
            <p:nvPr/>
          </p:nvSpPr>
          <p:spPr>
            <a:xfrm>
              <a:off x="1758950" y="2460625"/>
              <a:ext cx="333376" cy="295276"/>
            </a:xfrm>
            <a:custGeom>
              <a:avLst/>
              <a:gdLst/>
              <a:ahLst/>
              <a:cxnLst/>
              <a:rect l="0" t="0" r="0" b="0"/>
              <a:pathLst>
                <a:path w="333376" h="295276">
                  <a:moveTo>
                    <a:pt x="180975" y="9525"/>
                  </a:moveTo>
                  <a:lnTo>
                    <a:pt x="219075" y="28575"/>
                  </a:lnTo>
                  <a:lnTo>
                    <a:pt x="247650" y="47625"/>
                  </a:lnTo>
                  <a:lnTo>
                    <a:pt x="247650" y="85725"/>
                  </a:lnTo>
                  <a:lnTo>
                    <a:pt x="276225" y="76200"/>
                  </a:lnTo>
                  <a:lnTo>
                    <a:pt x="295275" y="114300"/>
                  </a:lnTo>
                  <a:lnTo>
                    <a:pt x="276225" y="142875"/>
                  </a:lnTo>
                  <a:lnTo>
                    <a:pt x="295275" y="180975"/>
                  </a:lnTo>
                  <a:lnTo>
                    <a:pt x="333375" y="200025"/>
                  </a:lnTo>
                  <a:lnTo>
                    <a:pt x="314325" y="228600"/>
                  </a:lnTo>
                  <a:lnTo>
                    <a:pt x="257175" y="228600"/>
                  </a:lnTo>
                  <a:lnTo>
                    <a:pt x="219075" y="295275"/>
                  </a:lnTo>
                  <a:lnTo>
                    <a:pt x="190500" y="295275"/>
                  </a:lnTo>
                  <a:lnTo>
                    <a:pt x="190500" y="257175"/>
                  </a:lnTo>
                  <a:lnTo>
                    <a:pt x="161925" y="266700"/>
                  </a:lnTo>
                  <a:lnTo>
                    <a:pt x="142875" y="209550"/>
                  </a:lnTo>
                  <a:lnTo>
                    <a:pt x="123825" y="247650"/>
                  </a:lnTo>
                  <a:lnTo>
                    <a:pt x="95250" y="238125"/>
                  </a:lnTo>
                  <a:lnTo>
                    <a:pt x="95250" y="209550"/>
                  </a:lnTo>
                  <a:lnTo>
                    <a:pt x="47625" y="190500"/>
                  </a:lnTo>
                  <a:lnTo>
                    <a:pt x="0" y="180975"/>
                  </a:lnTo>
                  <a:lnTo>
                    <a:pt x="9525" y="152400"/>
                  </a:lnTo>
                  <a:lnTo>
                    <a:pt x="28575" y="152400"/>
                  </a:lnTo>
                  <a:lnTo>
                    <a:pt x="19050" y="114300"/>
                  </a:lnTo>
                  <a:lnTo>
                    <a:pt x="47625" y="133350"/>
                  </a:lnTo>
                  <a:lnTo>
                    <a:pt x="38100" y="95250"/>
                  </a:lnTo>
                  <a:lnTo>
                    <a:pt x="57150" y="95250"/>
                  </a:lnTo>
                  <a:lnTo>
                    <a:pt x="85725" y="95250"/>
                  </a:lnTo>
                  <a:lnTo>
                    <a:pt x="85725" y="38100"/>
                  </a:lnTo>
                  <a:lnTo>
                    <a:pt x="47625" y="9525"/>
                  </a:lnTo>
                  <a:lnTo>
                    <a:pt x="85725" y="0"/>
                  </a:lnTo>
                  <a:lnTo>
                    <a:pt x="104775" y="19050"/>
                  </a:lnTo>
                  <a:lnTo>
                    <a:pt x="123825" y="19050"/>
                  </a:lnTo>
                  <a:lnTo>
                    <a:pt x="123825" y="47625"/>
                  </a:lnTo>
                  <a:lnTo>
                    <a:pt x="142875" y="57150"/>
                  </a:lnTo>
                  <a:lnTo>
                    <a:pt x="142875" y="38100"/>
                  </a:lnTo>
                  <a:lnTo>
                    <a:pt x="161925" y="3810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3" name="G. Radowo Małe"/>
            <p:cNvSpPr/>
            <p:nvPr/>
          </p:nvSpPr>
          <p:spPr>
            <a:xfrm>
              <a:off x="1930400" y="2212975"/>
              <a:ext cx="419101" cy="361951"/>
            </a:xfrm>
            <a:custGeom>
              <a:avLst/>
              <a:gdLst/>
              <a:ahLst/>
              <a:cxnLst/>
              <a:rect l="0" t="0" r="0" b="0"/>
              <a:pathLst>
                <a:path w="419101" h="361951">
                  <a:moveTo>
                    <a:pt x="0" y="180975"/>
                  </a:moveTo>
                  <a:lnTo>
                    <a:pt x="0" y="142875"/>
                  </a:lnTo>
                  <a:lnTo>
                    <a:pt x="19050" y="114300"/>
                  </a:lnTo>
                  <a:lnTo>
                    <a:pt x="38100" y="85725"/>
                  </a:lnTo>
                  <a:lnTo>
                    <a:pt x="19050" y="57150"/>
                  </a:lnTo>
                  <a:lnTo>
                    <a:pt x="47625" y="38100"/>
                  </a:lnTo>
                  <a:lnTo>
                    <a:pt x="66675" y="66675"/>
                  </a:lnTo>
                  <a:lnTo>
                    <a:pt x="76200" y="38100"/>
                  </a:lnTo>
                  <a:lnTo>
                    <a:pt x="76200" y="9525"/>
                  </a:lnTo>
                  <a:lnTo>
                    <a:pt x="123825" y="0"/>
                  </a:lnTo>
                  <a:lnTo>
                    <a:pt x="114300" y="19050"/>
                  </a:lnTo>
                  <a:lnTo>
                    <a:pt x="142875" y="57150"/>
                  </a:lnTo>
                  <a:lnTo>
                    <a:pt x="171450" y="47625"/>
                  </a:lnTo>
                  <a:lnTo>
                    <a:pt x="200025" y="76200"/>
                  </a:lnTo>
                  <a:lnTo>
                    <a:pt x="228600" y="76200"/>
                  </a:lnTo>
                  <a:lnTo>
                    <a:pt x="247650" y="95250"/>
                  </a:lnTo>
                  <a:lnTo>
                    <a:pt x="295275" y="76200"/>
                  </a:lnTo>
                  <a:lnTo>
                    <a:pt x="304800" y="47625"/>
                  </a:lnTo>
                  <a:lnTo>
                    <a:pt x="323850" y="85725"/>
                  </a:lnTo>
                  <a:lnTo>
                    <a:pt x="333375" y="123825"/>
                  </a:lnTo>
                  <a:lnTo>
                    <a:pt x="419100" y="133350"/>
                  </a:lnTo>
                  <a:lnTo>
                    <a:pt x="419100" y="190500"/>
                  </a:lnTo>
                  <a:lnTo>
                    <a:pt x="361950" y="190500"/>
                  </a:lnTo>
                  <a:lnTo>
                    <a:pt x="361950" y="209550"/>
                  </a:lnTo>
                  <a:lnTo>
                    <a:pt x="333375" y="219075"/>
                  </a:lnTo>
                  <a:lnTo>
                    <a:pt x="314325" y="200025"/>
                  </a:lnTo>
                  <a:lnTo>
                    <a:pt x="304800" y="228600"/>
                  </a:lnTo>
                  <a:lnTo>
                    <a:pt x="361950" y="304800"/>
                  </a:lnTo>
                  <a:lnTo>
                    <a:pt x="361950" y="333375"/>
                  </a:lnTo>
                  <a:lnTo>
                    <a:pt x="333375" y="333375"/>
                  </a:lnTo>
                  <a:lnTo>
                    <a:pt x="314325" y="361950"/>
                  </a:lnTo>
                  <a:lnTo>
                    <a:pt x="247650" y="295275"/>
                  </a:lnTo>
                  <a:lnTo>
                    <a:pt x="209550" y="314325"/>
                  </a:lnTo>
                  <a:lnTo>
                    <a:pt x="180975" y="266700"/>
                  </a:lnTo>
                  <a:lnTo>
                    <a:pt x="161925" y="285750"/>
                  </a:lnTo>
                  <a:lnTo>
                    <a:pt x="142875" y="266700"/>
                  </a:lnTo>
                  <a:lnTo>
                    <a:pt x="104775" y="285750"/>
                  </a:lnTo>
                  <a:lnTo>
                    <a:pt x="104775" y="323850"/>
                  </a:lnTo>
                  <a:lnTo>
                    <a:pt x="76200" y="333375"/>
                  </a:lnTo>
                  <a:lnTo>
                    <a:pt x="76200" y="295275"/>
                  </a:lnTo>
                  <a:lnTo>
                    <a:pt x="47625" y="276225"/>
                  </a:lnTo>
                  <a:lnTo>
                    <a:pt x="85725" y="266700"/>
                  </a:lnTo>
                  <a:lnTo>
                    <a:pt x="47625" y="238125"/>
                  </a:lnTo>
                  <a:lnTo>
                    <a:pt x="28575" y="209550"/>
                  </a:lnTo>
                  <a:lnTo>
                    <a:pt x="38100" y="18097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4" name="MG Resko"/>
            <p:cNvSpPr/>
            <p:nvPr/>
          </p:nvSpPr>
          <p:spPr>
            <a:xfrm>
              <a:off x="1854200" y="1851025"/>
              <a:ext cx="590551" cy="504826"/>
            </a:xfrm>
            <a:custGeom>
              <a:avLst/>
              <a:gdLst/>
              <a:ahLst/>
              <a:cxnLst/>
              <a:rect l="0" t="0" r="0" b="0"/>
              <a:pathLst>
                <a:path w="590551" h="504826">
                  <a:moveTo>
                    <a:pt x="409575" y="0"/>
                  </a:moveTo>
                  <a:lnTo>
                    <a:pt x="428625" y="19050"/>
                  </a:lnTo>
                  <a:lnTo>
                    <a:pt x="457200" y="19050"/>
                  </a:lnTo>
                  <a:lnTo>
                    <a:pt x="447675" y="47625"/>
                  </a:lnTo>
                  <a:lnTo>
                    <a:pt x="485775" y="66675"/>
                  </a:lnTo>
                  <a:lnTo>
                    <a:pt x="485775" y="114300"/>
                  </a:lnTo>
                  <a:lnTo>
                    <a:pt x="466725" y="133350"/>
                  </a:lnTo>
                  <a:lnTo>
                    <a:pt x="504825" y="238125"/>
                  </a:lnTo>
                  <a:lnTo>
                    <a:pt x="533400" y="247650"/>
                  </a:lnTo>
                  <a:lnTo>
                    <a:pt x="533400" y="276225"/>
                  </a:lnTo>
                  <a:lnTo>
                    <a:pt x="590550" y="333375"/>
                  </a:lnTo>
                  <a:lnTo>
                    <a:pt x="552450" y="400050"/>
                  </a:lnTo>
                  <a:lnTo>
                    <a:pt x="523875" y="381000"/>
                  </a:lnTo>
                  <a:lnTo>
                    <a:pt x="485775" y="409575"/>
                  </a:lnTo>
                  <a:lnTo>
                    <a:pt x="504825" y="428625"/>
                  </a:lnTo>
                  <a:lnTo>
                    <a:pt x="466725" y="428625"/>
                  </a:lnTo>
                  <a:lnTo>
                    <a:pt x="447675" y="409575"/>
                  </a:lnTo>
                  <a:lnTo>
                    <a:pt x="447675" y="381000"/>
                  </a:lnTo>
                  <a:lnTo>
                    <a:pt x="428625" y="371475"/>
                  </a:lnTo>
                  <a:lnTo>
                    <a:pt x="419100" y="400050"/>
                  </a:lnTo>
                  <a:lnTo>
                    <a:pt x="381000" y="409575"/>
                  </a:lnTo>
                  <a:lnTo>
                    <a:pt x="371475" y="438150"/>
                  </a:lnTo>
                  <a:lnTo>
                    <a:pt x="323850" y="457200"/>
                  </a:lnTo>
                  <a:lnTo>
                    <a:pt x="304800" y="438150"/>
                  </a:lnTo>
                  <a:lnTo>
                    <a:pt x="276225" y="438150"/>
                  </a:lnTo>
                  <a:lnTo>
                    <a:pt x="247650" y="409575"/>
                  </a:lnTo>
                  <a:lnTo>
                    <a:pt x="219075" y="419100"/>
                  </a:lnTo>
                  <a:lnTo>
                    <a:pt x="190500" y="381000"/>
                  </a:lnTo>
                  <a:lnTo>
                    <a:pt x="200025" y="361950"/>
                  </a:lnTo>
                  <a:lnTo>
                    <a:pt x="152400" y="371475"/>
                  </a:lnTo>
                  <a:lnTo>
                    <a:pt x="152400" y="400050"/>
                  </a:lnTo>
                  <a:lnTo>
                    <a:pt x="142875" y="428625"/>
                  </a:lnTo>
                  <a:lnTo>
                    <a:pt x="123825" y="400050"/>
                  </a:lnTo>
                  <a:lnTo>
                    <a:pt x="95250" y="419100"/>
                  </a:lnTo>
                  <a:lnTo>
                    <a:pt x="114300" y="447675"/>
                  </a:lnTo>
                  <a:lnTo>
                    <a:pt x="95250" y="476250"/>
                  </a:lnTo>
                  <a:lnTo>
                    <a:pt x="76200" y="504825"/>
                  </a:lnTo>
                  <a:lnTo>
                    <a:pt x="47625" y="428625"/>
                  </a:lnTo>
                  <a:lnTo>
                    <a:pt x="0" y="428625"/>
                  </a:lnTo>
                  <a:lnTo>
                    <a:pt x="9525" y="390525"/>
                  </a:lnTo>
                  <a:lnTo>
                    <a:pt x="9525" y="371475"/>
                  </a:lnTo>
                  <a:lnTo>
                    <a:pt x="38100" y="381000"/>
                  </a:lnTo>
                  <a:lnTo>
                    <a:pt x="47625" y="361950"/>
                  </a:lnTo>
                  <a:lnTo>
                    <a:pt x="66675" y="361950"/>
                  </a:lnTo>
                  <a:lnTo>
                    <a:pt x="76200" y="333375"/>
                  </a:lnTo>
                  <a:lnTo>
                    <a:pt x="95250" y="342900"/>
                  </a:lnTo>
                  <a:lnTo>
                    <a:pt x="114300" y="333375"/>
                  </a:lnTo>
                  <a:lnTo>
                    <a:pt x="142875" y="314325"/>
                  </a:lnTo>
                  <a:lnTo>
                    <a:pt x="152400" y="266700"/>
                  </a:lnTo>
                  <a:lnTo>
                    <a:pt x="190500" y="266700"/>
                  </a:lnTo>
                  <a:lnTo>
                    <a:pt x="209550" y="219075"/>
                  </a:lnTo>
                  <a:lnTo>
                    <a:pt x="152400" y="209550"/>
                  </a:lnTo>
                  <a:lnTo>
                    <a:pt x="152400" y="180975"/>
                  </a:lnTo>
                  <a:lnTo>
                    <a:pt x="190500" y="161925"/>
                  </a:lnTo>
                  <a:lnTo>
                    <a:pt x="190500" y="142875"/>
                  </a:lnTo>
                  <a:lnTo>
                    <a:pt x="209550" y="95250"/>
                  </a:lnTo>
                  <a:lnTo>
                    <a:pt x="247650" y="95250"/>
                  </a:lnTo>
                  <a:lnTo>
                    <a:pt x="247650" y="57150"/>
                  </a:lnTo>
                  <a:lnTo>
                    <a:pt x="314325" y="104775"/>
                  </a:lnTo>
                  <a:lnTo>
                    <a:pt x="352425" y="66675"/>
                  </a:lnTo>
                  <a:lnTo>
                    <a:pt x="333375" y="38100"/>
                  </a:lnTo>
                  <a:lnTo>
                    <a:pt x="400050" y="190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5" name="MG Łobez"/>
            <p:cNvSpPr/>
            <p:nvPr/>
          </p:nvSpPr>
          <p:spPr>
            <a:xfrm>
              <a:off x="2235200" y="2184400"/>
              <a:ext cx="447676" cy="447676"/>
            </a:xfrm>
            <a:custGeom>
              <a:avLst/>
              <a:gdLst/>
              <a:ahLst/>
              <a:cxnLst/>
              <a:rect l="0" t="0" r="0" b="0"/>
              <a:pathLst>
                <a:path w="447676" h="447676">
                  <a:moveTo>
                    <a:pt x="171450" y="66675"/>
                  </a:moveTo>
                  <a:lnTo>
                    <a:pt x="209550" y="0"/>
                  </a:lnTo>
                  <a:lnTo>
                    <a:pt x="238125" y="28575"/>
                  </a:lnTo>
                  <a:lnTo>
                    <a:pt x="219075" y="57150"/>
                  </a:lnTo>
                  <a:lnTo>
                    <a:pt x="266700" y="85725"/>
                  </a:lnTo>
                  <a:lnTo>
                    <a:pt x="266700" y="123825"/>
                  </a:lnTo>
                  <a:lnTo>
                    <a:pt x="342900" y="161925"/>
                  </a:lnTo>
                  <a:lnTo>
                    <a:pt x="381000" y="161925"/>
                  </a:lnTo>
                  <a:lnTo>
                    <a:pt x="371475" y="180975"/>
                  </a:lnTo>
                  <a:lnTo>
                    <a:pt x="419100" y="190500"/>
                  </a:lnTo>
                  <a:lnTo>
                    <a:pt x="409575" y="228600"/>
                  </a:lnTo>
                  <a:lnTo>
                    <a:pt x="447675" y="247650"/>
                  </a:lnTo>
                  <a:lnTo>
                    <a:pt x="390525" y="257175"/>
                  </a:lnTo>
                  <a:lnTo>
                    <a:pt x="419100" y="285750"/>
                  </a:lnTo>
                  <a:lnTo>
                    <a:pt x="419100" y="314325"/>
                  </a:lnTo>
                  <a:lnTo>
                    <a:pt x="390525" y="314325"/>
                  </a:lnTo>
                  <a:lnTo>
                    <a:pt x="409575" y="371475"/>
                  </a:lnTo>
                  <a:lnTo>
                    <a:pt x="381000" y="352425"/>
                  </a:lnTo>
                  <a:lnTo>
                    <a:pt x="352425" y="419100"/>
                  </a:lnTo>
                  <a:lnTo>
                    <a:pt x="323850" y="409575"/>
                  </a:lnTo>
                  <a:lnTo>
                    <a:pt x="285750" y="447675"/>
                  </a:lnTo>
                  <a:lnTo>
                    <a:pt x="228600" y="438150"/>
                  </a:lnTo>
                  <a:lnTo>
                    <a:pt x="209550" y="400050"/>
                  </a:lnTo>
                  <a:lnTo>
                    <a:pt x="152400" y="361950"/>
                  </a:lnTo>
                  <a:lnTo>
                    <a:pt x="171450" y="323850"/>
                  </a:lnTo>
                  <a:lnTo>
                    <a:pt x="152400" y="304800"/>
                  </a:lnTo>
                  <a:lnTo>
                    <a:pt x="76200" y="342900"/>
                  </a:lnTo>
                  <a:lnTo>
                    <a:pt x="76200" y="381000"/>
                  </a:lnTo>
                  <a:lnTo>
                    <a:pt x="57150" y="361950"/>
                  </a:lnTo>
                  <a:lnTo>
                    <a:pt x="57150" y="333375"/>
                  </a:lnTo>
                  <a:lnTo>
                    <a:pt x="0" y="257175"/>
                  </a:lnTo>
                  <a:lnTo>
                    <a:pt x="9525" y="228600"/>
                  </a:lnTo>
                  <a:lnTo>
                    <a:pt x="28575" y="247650"/>
                  </a:lnTo>
                  <a:lnTo>
                    <a:pt x="57150" y="238125"/>
                  </a:lnTo>
                  <a:lnTo>
                    <a:pt x="57150" y="219075"/>
                  </a:lnTo>
                  <a:lnTo>
                    <a:pt x="114300" y="219075"/>
                  </a:lnTo>
                  <a:lnTo>
                    <a:pt x="114300" y="161925"/>
                  </a:lnTo>
                  <a:lnTo>
                    <a:pt x="28575" y="152400"/>
                  </a:lnTo>
                  <a:lnTo>
                    <a:pt x="19050" y="114300"/>
                  </a:lnTo>
                  <a:lnTo>
                    <a:pt x="0" y="76200"/>
                  </a:lnTo>
                  <a:lnTo>
                    <a:pt x="38100" y="66675"/>
                  </a:lnTo>
                  <a:lnTo>
                    <a:pt x="47625" y="38100"/>
                  </a:lnTo>
                  <a:lnTo>
                    <a:pt x="66675" y="47625"/>
                  </a:lnTo>
                  <a:lnTo>
                    <a:pt x="66675" y="76200"/>
                  </a:lnTo>
                  <a:lnTo>
                    <a:pt x="85725" y="95250"/>
                  </a:lnTo>
                  <a:lnTo>
                    <a:pt x="123825" y="95250"/>
                  </a:lnTo>
                  <a:lnTo>
                    <a:pt x="104775" y="76200"/>
                  </a:lnTo>
                  <a:lnTo>
                    <a:pt x="142875" y="4762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6" name="G. Sławoborze"/>
            <p:cNvSpPr/>
            <p:nvPr/>
          </p:nvSpPr>
          <p:spPr>
            <a:xfrm>
              <a:off x="2282825" y="1651000"/>
              <a:ext cx="419101" cy="352426"/>
            </a:xfrm>
            <a:custGeom>
              <a:avLst/>
              <a:gdLst/>
              <a:ahLst/>
              <a:cxnLst/>
              <a:rect l="0" t="0" r="0" b="0"/>
              <a:pathLst>
                <a:path w="419101" h="352426">
                  <a:moveTo>
                    <a:pt x="361950" y="142875"/>
                  </a:moveTo>
                  <a:lnTo>
                    <a:pt x="381000" y="171450"/>
                  </a:lnTo>
                  <a:lnTo>
                    <a:pt x="400050" y="228600"/>
                  </a:lnTo>
                  <a:lnTo>
                    <a:pt x="381000" y="238125"/>
                  </a:lnTo>
                  <a:lnTo>
                    <a:pt x="381000" y="266700"/>
                  </a:lnTo>
                  <a:lnTo>
                    <a:pt x="409575" y="266700"/>
                  </a:lnTo>
                  <a:lnTo>
                    <a:pt x="409575" y="295275"/>
                  </a:lnTo>
                  <a:lnTo>
                    <a:pt x="371475" y="304800"/>
                  </a:lnTo>
                  <a:lnTo>
                    <a:pt x="352425" y="333375"/>
                  </a:lnTo>
                  <a:lnTo>
                    <a:pt x="323850" y="314325"/>
                  </a:lnTo>
                  <a:lnTo>
                    <a:pt x="295275" y="323850"/>
                  </a:lnTo>
                  <a:lnTo>
                    <a:pt x="247650" y="352425"/>
                  </a:lnTo>
                  <a:lnTo>
                    <a:pt x="238125" y="333375"/>
                  </a:lnTo>
                  <a:lnTo>
                    <a:pt x="257175" y="323850"/>
                  </a:lnTo>
                  <a:lnTo>
                    <a:pt x="238125" y="314325"/>
                  </a:lnTo>
                  <a:lnTo>
                    <a:pt x="209550" y="314325"/>
                  </a:lnTo>
                  <a:lnTo>
                    <a:pt x="200025" y="333375"/>
                  </a:lnTo>
                  <a:lnTo>
                    <a:pt x="180975" y="304800"/>
                  </a:lnTo>
                  <a:lnTo>
                    <a:pt x="123825" y="295275"/>
                  </a:lnTo>
                  <a:lnTo>
                    <a:pt x="133350" y="266700"/>
                  </a:lnTo>
                  <a:lnTo>
                    <a:pt x="57150" y="266700"/>
                  </a:lnTo>
                  <a:lnTo>
                    <a:pt x="19050" y="247650"/>
                  </a:lnTo>
                  <a:lnTo>
                    <a:pt x="28575" y="219075"/>
                  </a:lnTo>
                  <a:lnTo>
                    <a:pt x="0" y="219075"/>
                  </a:lnTo>
                  <a:lnTo>
                    <a:pt x="19050" y="190500"/>
                  </a:lnTo>
                  <a:lnTo>
                    <a:pt x="57150" y="219075"/>
                  </a:lnTo>
                  <a:lnTo>
                    <a:pt x="76200" y="200025"/>
                  </a:lnTo>
                  <a:lnTo>
                    <a:pt x="47625" y="152400"/>
                  </a:lnTo>
                  <a:lnTo>
                    <a:pt x="114300" y="66675"/>
                  </a:lnTo>
                  <a:lnTo>
                    <a:pt x="161925" y="66675"/>
                  </a:lnTo>
                  <a:lnTo>
                    <a:pt x="171450" y="0"/>
                  </a:lnTo>
                  <a:lnTo>
                    <a:pt x="209550" y="28575"/>
                  </a:lnTo>
                  <a:lnTo>
                    <a:pt x="219075" y="9525"/>
                  </a:lnTo>
                  <a:lnTo>
                    <a:pt x="247650" y="47625"/>
                  </a:lnTo>
                  <a:lnTo>
                    <a:pt x="276225" y="19050"/>
                  </a:lnTo>
                  <a:lnTo>
                    <a:pt x="314325" y="38100"/>
                  </a:lnTo>
                  <a:lnTo>
                    <a:pt x="352425" y="28575"/>
                  </a:lnTo>
                  <a:lnTo>
                    <a:pt x="333375" y="85725"/>
                  </a:lnTo>
                  <a:lnTo>
                    <a:pt x="371475" y="76200"/>
                  </a:lnTo>
                  <a:lnTo>
                    <a:pt x="400050" y="76200"/>
                  </a:lnTo>
                  <a:lnTo>
                    <a:pt x="419100" y="1047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7" name="G. Rąbino"/>
            <p:cNvSpPr/>
            <p:nvPr/>
          </p:nvSpPr>
          <p:spPr>
            <a:xfrm>
              <a:off x="2663825" y="1746250"/>
              <a:ext cx="381001" cy="333376"/>
            </a:xfrm>
            <a:custGeom>
              <a:avLst/>
              <a:gdLst/>
              <a:ahLst/>
              <a:cxnLst/>
              <a:rect l="0" t="0" r="0" b="0"/>
              <a:pathLst>
                <a:path w="381001" h="333376">
                  <a:moveTo>
                    <a:pt x="304800" y="47625"/>
                  </a:moveTo>
                  <a:lnTo>
                    <a:pt x="342900" y="123825"/>
                  </a:lnTo>
                  <a:lnTo>
                    <a:pt x="323850" y="152400"/>
                  </a:lnTo>
                  <a:lnTo>
                    <a:pt x="333375" y="171450"/>
                  </a:lnTo>
                  <a:lnTo>
                    <a:pt x="361950" y="171450"/>
                  </a:lnTo>
                  <a:lnTo>
                    <a:pt x="371475" y="190500"/>
                  </a:lnTo>
                  <a:lnTo>
                    <a:pt x="352425" y="238125"/>
                  </a:lnTo>
                  <a:lnTo>
                    <a:pt x="381000" y="257175"/>
                  </a:lnTo>
                  <a:lnTo>
                    <a:pt x="371475" y="285750"/>
                  </a:lnTo>
                  <a:lnTo>
                    <a:pt x="342900" y="295275"/>
                  </a:lnTo>
                  <a:lnTo>
                    <a:pt x="333375" y="333375"/>
                  </a:lnTo>
                  <a:lnTo>
                    <a:pt x="295275" y="333375"/>
                  </a:lnTo>
                  <a:lnTo>
                    <a:pt x="266700" y="295275"/>
                  </a:lnTo>
                  <a:lnTo>
                    <a:pt x="247650" y="295275"/>
                  </a:lnTo>
                  <a:lnTo>
                    <a:pt x="228600" y="266700"/>
                  </a:lnTo>
                  <a:lnTo>
                    <a:pt x="209550" y="276225"/>
                  </a:lnTo>
                  <a:lnTo>
                    <a:pt x="171450" y="285750"/>
                  </a:lnTo>
                  <a:lnTo>
                    <a:pt x="161925" y="323850"/>
                  </a:lnTo>
                  <a:lnTo>
                    <a:pt x="123825" y="314325"/>
                  </a:lnTo>
                  <a:lnTo>
                    <a:pt x="104775" y="266700"/>
                  </a:lnTo>
                  <a:lnTo>
                    <a:pt x="85725" y="257175"/>
                  </a:lnTo>
                  <a:lnTo>
                    <a:pt x="57150" y="266700"/>
                  </a:lnTo>
                  <a:lnTo>
                    <a:pt x="38100" y="228600"/>
                  </a:lnTo>
                  <a:lnTo>
                    <a:pt x="28575" y="200025"/>
                  </a:lnTo>
                  <a:lnTo>
                    <a:pt x="28575" y="171450"/>
                  </a:lnTo>
                  <a:lnTo>
                    <a:pt x="0" y="171450"/>
                  </a:lnTo>
                  <a:lnTo>
                    <a:pt x="0" y="142875"/>
                  </a:lnTo>
                  <a:lnTo>
                    <a:pt x="19050" y="133350"/>
                  </a:lnTo>
                  <a:lnTo>
                    <a:pt x="0" y="76200"/>
                  </a:lnTo>
                  <a:lnTo>
                    <a:pt x="19050" y="76200"/>
                  </a:lnTo>
                  <a:lnTo>
                    <a:pt x="38100" y="47625"/>
                  </a:lnTo>
                  <a:lnTo>
                    <a:pt x="47625" y="76200"/>
                  </a:lnTo>
                  <a:lnTo>
                    <a:pt x="85725" y="66675"/>
                  </a:lnTo>
                  <a:lnTo>
                    <a:pt x="114300" y="104775"/>
                  </a:lnTo>
                  <a:lnTo>
                    <a:pt x="95250" y="57150"/>
                  </a:lnTo>
                  <a:lnTo>
                    <a:pt x="104775" y="19050"/>
                  </a:lnTo>
                  <a:lnTo>
                    <a:pt x="123825" y="38100"/>
                  </a:lnTo>
                  <a:lnTo>
                    <a:pt x="161925" y="0"/>
                  </a:lnTo>
                  <a:lnTo>
                    <a:pt x="180975" y="19050"/>
                  </a:lnTo>
                  <a:lnTo>
                    <a:pt x="180975" y="38100"/>
                  </a:lnTo>
                  <a:lnTo>
                    <a:pt x="266700" y="28575"/>
                  </a:lnTo>
                  <a:lnTo>
                    <a:pt x="276225" y="4762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8" name="MG Połczyn"/>
            <p:cNvSpPr/>
            <p:nvPr/>
          </p:nvSpPr>
          <p:spPr>
            <a:xfrm>
              <a:off x="2825750" y="1812925"/>
              <a:ext cx="504826" cy="600076"/>
            </a:xfrm>
            <a:custGeom>
              <a:avLst/>
              <a:gdLst/>
              <a:ahLst/>
              <a:cxnLst/>
              <a:rect l="0" t="0" r="0" b="0"/>
              <a:pathLst>
                <a:path w="504826" h="600076">
                  <a:moveTo>
                    <a:pt x="123825" y="561975"/>
                  </a:moveTo>
                  <a:lnTo>
                    <a:pt x="38100" y="533400"/>
                  </a:lnTo>
                  <a:lnTo>
                    <a:pt x="19050" y="504825"/>
                  </a:lnTo>
                  <a:lnTo>
                    <a:pt x="38100" y="447675"/>
                  </a:lnTo>
                  <a:lnTo>
                    <a:pt x="66675" y="428625"/>
                  </a:lnTo>
                  <a:lnTo>
                    <a:pt x="38100" y="409575"/>
                  </a:lnTo>
                  <a:lnTo>
                    <a:pt x="66675" y="400050"/>
                  </a:lnTo>
                  <a:lnTo>
                    <a:pt x="47625" y="371475"/>
                  </a:lnTo>
                  <a:lnTo>
                    <a:pt x="19050" y="371475"/>
                  </a:lnTo>
                  <a:lnTo>
                    <a:pt x="19050" y="352425"/>
                  </a:lnTo>
                  <a:lnTo>
                    <a:pt x="0" y="342900"/>
                  </a:lnTo>
                  <a:lnTo>
                    <a:pt x="38100" y="295275"/>
                  </a:lnTo>
                  <a:lnTo>
                    <a:pt x="38100" y="257175"/>
                  </a:lnTo>
                  <a:lnTo>
                    <a:pt x="0" y="257175"/>
                  </a:lnTo>
                  <a:lnTo>
                    <a:pt x="9525" y="219075"/>
                  </a:lnTo>
                  <a:lnTo>
                    <a:pt x="47625" y="209550"/>
                  </a:lnTo>
                  <a:lnTo>
                    <a:pt x="66675" y="200025"/>
                  </a:lnTo>
                  <a:lnTo>
                    <a:pt x="85725" y="228600"/>
                  </a:lnTo>
                  <a:lnTo>
                    <a:pt x="104775" y="228600"/>
                  </a:lnTo>
                  <a:lnTo>
                    <a:pt x="133350" y="266700"/>
                  </a:lnTo>
                  <a:lnTo>
                    <a:pt x="171450" y="266700"/>
                  </a:lnTo>
                  <a:lnTo>
                    <a:pt x="180975" y="228600"/>
                  </a:lnTo>
                  <a:lnTo>
                    <a:pt x="209550" y="219075"/>
                  </a:lnTo>
                  <a:lnTo>
                    <a:pt x="219075" y="190500"/>
                  </a:lnTo>
                  <a:lnTo>
                    <a:pt x="190500" y="171450"/>
                  </a:lnTo>
                  <a:lnTo>
                    <a:pt x="209550" y="123825"/>
                  </a:lnTo>
                  <a:lnTo>
                    <a:pt x="200025" y="104775"/>
                  </a:lnTo>
                  <a:lnTo>
                    <a:pt x="171450" y="104775"/>
                  </a:lnTo>
                  <a:lnTo>
                    <a:pt x="161925" y="85725"/>
                  </a:lnTo>
                  <a:lnTo>
                    <a:pt x="180975" y="57150"/>
                  </a:lnTo>
                  <a:lnTo>
                    <a:pt x="200025" y="47625"/>
                  </a:lnTo>
                  <a:lnTo>
                    <a:pt x="219075" y="76200"/>
                  </a:lnTo>
                  <a:lnTo>
                    <a:pt x="219075" y="0"/>
                  </a:lnTo>
                  <a:lnTo>
                    <a:pt x="342900" y="57150"/>
                  </a:lnTo>
                  <a:lnTo>
                    <a:pt x="333375" y="123825"/>
                  </a:lnTo>
                  <a:lnTo>
                    <a:pt x="361950" y="161925"/>
                  </a:lnTo>
                  <a:lnTo>
                    <a:pt x="333375" y="190500"/>
                  </a:lnTo>
                  <a:lnTo>
                    <a:pt x="352425" y="238125"/>
                  </a:lnTo>
                  <a:lnTo>
                    <a:pt x="381000" y="238125"/>
                  </a:lnTo>
                  <a:lnTo>
                    <a:pt x="409575" y="200025"/>
                  </a:lnTo>
                  <a:lnTo>
                    <a:pt x="438150" y="209550"/>
                  </a:lnTo>
                  <a:lnTo>
                    <a:pt x="447675" y="266700"/>
                  </a:lnTo>
                  <a:lnTo>
                    <a:pt x="476250" y="295275"/>
                  </a:lnTo>
                  <a:lnTo>
                    <a:pt x="457200" y="342900"/>
                  </a:lnTo>
                  <a:lnTo>
                    <a:pt x="466725" y="371475"/>
                  </a:lnTo>
                  <a:lnTo>
                    <a:pt x="495300" y="371475"/>
                  </a:lnTo>
                  <a:lnTo>
                    <a:pt x="504825" y="428625"/>
                  </a:lnTo>
                  <a:lnTo>
                    <a:pt x="485775" y="447675"/>
                  </a:lnTo>
                  <a:lnTo>
                    <a:pt x="466725" y="485775"/>
                  </a:lnTo>
                  <a:lnTo>
                    <a:pt x="419100" y="485775"/>
                  </a:lnTo>
                  <a:lnTo>
                    <a:pt x="400050" y="476250"/>
                  </a:lnTo>
                  <a:lnTo>
                    <a:pt x="400050" y="514350"/>
                  </a:lnTo>
                  <a:lnTo>
                    <a:pt x="361950" y="533400"/>
                  </a:lnTo>
                  <a:lnTo>
                    <a:pt x="333375" y="523875"/>
                  </a:lnTo>
                  <a:lnTo>
                    <a:pt x="314325" y="542925"/>
                  </a:lnTo>
                  <a:lnTo>
                    <a:pt x="314325" y="504825"/>
                  </a:lnTo>
                  <a:lnTo>
                    <a:pt x="285750" y="514350"/>
                  </a:lnTo>
                  <a:lnTo>
                    <a:pt x="257175" y="495300"/>
                  </a:lnTo>
                  <a:lnTo>
                    <a:pt x="219075" y="504825"/>
                  </a:lnTo>
                  <a:lnTo>
                    <a:pt x="171450" y="571500"/>
                  </a:lnTo>
                  <a:lnTo>
                    <a:pt x="200025" y="581025"/>
                  </a:lnTo>
                  <a:lnTo>
                    <a:pt x="190500" y="600075"/>
                  </a:lnTo>
                  <a:lnTo>
                    <a:pt x="171450" y="600075"/>
                  </a:lnTo>
                  <a:lnTo>
                    <a:pt x="152400" y="590550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19" name="G. Brzeżno"/>
            <p:cNvSpPr/>
            <p:nvPr/>
          </p:nvSpPr>
          <p:spPr>
            <a:xfrm>
              <a:off x="2501900" y="2165350"/>
              <a:ext cx="371476" cy="257176"/>
            </a:xfrm>
            <a:custGeom>
              <a:avLst/>
              <a:gdLst/>
              <a:ahLst/>
              <a:cxnLst/>
              <a:rect l="0" t="0" r="0" b="0"/>
              <a:pathLst>
                <a:path w="371476" h="257176">
                  <a:moveTo>
                    <a:pt x="352425" y="200025"/>
                  </a:moveTo>
                  <a:lnTo>
                    <a:pt x="361950" y="180975"/>
                  </a:lnTo>
                  <a:lnTo>
                    <a:pt x="342900" y="180975"/>
                  </a:lnTo>
                  <a:lnTo>
                    <a:pt x="314325" y="152400"/>
                  </a:lnTo>
                  <a:lnTo>
                    <a:pt x="285750" y="95250"/>
                  </a:lnTo>
                  <a:lnTo>
                    <a:pt x="257175" y="104775"/>
                  </a:lnTo>
                  <a:lnTo>
                    <a:pt x="247650" y="85725"/>
                  </a:lnTo>
                  <a:lnTo>
                    <a:pt x="266700" y="66675"/>
                  </a:lnTo>
                  <a:lnTo>
                    <a:pt x="238125" y="57150"/>
                  </a:lnTo>
                  <a:lnTo>
                    <a:pt x="238125" y="19050"/>
                  </a:lnTo>
                  <a:lnTo>
                    <a:pt x="219075" y="0"/>
                  </a:lnTo>
                  <a:lnTo>
                    <a:pt x="200025" y="19050"/>
                  </a:lnTo>
                  <a:lnTo>
                    <a:pt x="180975" y="9525"/>
                  </a:lnTo>
                  <a:lnTo>
                    <a:pt x="123825" y="28575"/>
                  </a:lnTo>
                  <a:lnTo>
                    <a:pt x="104775" y="0"/>
                  </a:lnTo>
                  <a:lnTo>
                    <a:pt x="57150" y="19050"/>
                  </a:lnTo>
                  <a:lnTo>
                    <a:pt x="57150" y="57150"/>
                  </a:lnTo>
                  <a:lnTo>
                    <a:pt x="9525" y="57150"/>
                  </a:lnTo>
                  <a:lnTo>
                    <a:pt x="0" y="104775"/>
                  </a:lnTo>
                  <a:lnTo>
                    <a:pt x="0" y="142875"/>
                  </a:lnTo>
                  <a:lnTo>
                    <a:pt x="76200" y="180975"/>
                  </a:lnTo>
                  <a:lnTo>
                    <a:pt x="114300" y="180975"/>
                  </a:lnTo>
                  <a:lnTo>
                    <a:pt x="104775" y="200025"/>
                  </a:lnTo>
                  <a:lnTo>
                    <a:pt x="152400" y="209550"/>
                  </a:lnTo>
                  <a:lnTo>
                    <a:pt x="190500" y="171450"/>
                  </a:lnTo>
                  <a:lnTo>
                    <a:pt x="228600" y="190500"/>
                  </a:lnTo>
                  <a:lnTo>
                    <a:pt x="228600" y="228600"/>
                  </a:lnTo>
                  <a:lnTo>
                    <a:pt x="257175" y="228600"/>
                  </a:lnTo>
                  <a:lnTo>
                    <a:pt x="276225" y="238125"/>
                  </a:lnTo>
                  <a:lnTo>
                    <a:pt x="295275" y="247650"/>
                  </a:lnTo>
                  <a:lnTo>
                    <a:pt x="323850" y="257175"/>
                  </a:lnTo>
                  <a:lnTo>
                    <a:pt x="371475" y="219075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20" name="Gmina Świdwin"/>
            <p:cNvSpPr/>
            <p:nvPr/>
          </p:nvSpPr>
          <p:spPr>
            <a:xfrm>
              <a:off x="2320925" y="1917700"/>
              <a:ext cx="571501" cy="428626"/>
            </a:xfrm>
            <a:custGeom>
              <a:avLst/>
              <a:gdLst/>
              <a:ahLst/>
              <a:cxnLst/>
              <a:rect l="0" t="0" r="0" b="0"/>
              <a:pathLst>
                <a:path w="571501" h="428626">
                  <a:moveTo>
                    <a:pt x="381000" y="152400"/>
                  </a:moveTo>
                  <a:lnTo>
                    <a:pt x="333375" y="133350"/>
                  </a:lnTo>
                  <a:lnTo>
                    <a:pt x="304800" y="142875"/>
                  </a:lnTo>
                  <a:lnTo>
                    <a:pt x="295275" y="209550"/>
                  </a:lnTo>
                  <a:lnTo>
                    <a:pt x="276225" y="219075"/>
                  </a:lnTo>
                  <a:lnTo>
                    <a:pt x="266700" y="238125"/>
                  </a:lnTo>
                  <a:lnTo>
                    <a:pt x="285750" y="247650"/>
                  </a:lnTo>
                  <a:lnTo>
                    <a:pt x="238125" y="266700"/>
                  </a:lnTo>
                  <a:lnTo>
                    <a:pt x="238125" y="304800"/>
                  </a:lnTo>
                  <a:lnTo>
                    <a:pt x="190500" y="304800"/>
                  </a:lnTo>
                  <a:lnTo>
                    <a:pt x="180975" y="352425"/>
                  </a:lnTo>
                  <a:lnTo>
                    <a:pt x="133350" y="323850"/>
                  </a:lnTo>
                  <a:lnTo>
                    <a:pt x="152400" y="295275"/>
                  </a:lnTo>
                  <a:lnTo>
                    <a:pt x="123825" y="266700"/>
                  </a:lnTo>
                  <a:lnTo>
                    <a:pt x="66675" y="209550"/>
                  </a:lnTo>
                  <a:lnTo>
                    <a:pt x="66675" y="180975"/>
                  </a:lnTo>
                  <a:lnTo>
                    <a:pt x="38100" y="171450"/>
                  </a:lnTo>
                  <a:lnTo>
                    <a:pt x="0" y="66675"/>
                  </a:lnTo>
                  <a:lnTo>
                    <a:pt x="19050" y="47625"/>
                  </a:lnTo>
                  <a:lnTo>
                    <a:pt x="19050" y="0"/>
                  </a:lnTo>
                  <a:lnTo>
                    <a:pt x="95250" y="0"/>
                  </a:lnTo>
                  <a:lnTo>
                    <a:pt x="85725" y="28575"/>
                  </a:lnTo>
                  <a:lnTo>
                    <a:pt x="142875" y="38100"/>
                  </a:lnTo>
                  <a:lnTo>
                    <a:pt x="161925" y="66675"/>
                  </a:lnTo>
                  <a:lnTo>
                    <a:pt x="171450" y="47625"/>
                  </a:lnTo>
                  <a:lnTo>
                    <a:pt x="200025" y="47625"/>
                  </a:lnTo>
                  <a:lnTo>
                    <a:pt x="219075" y="57150"/>
                  </a:lnTo>
                  <a:lnTo>
                    <a:pt x="200025" y="66675"/>
                  </a:lnTo>
                  <a:lnTo>
                    <a:pt x="209550" y="85725"/>
                  </a:lnTo>
                  <a:lnTo>
                    <a:pt x="257175" y="57150"/>
                  </a:lnTo>
                  <a:lnTo>
                    <a:pt x="285750" y="47625"/>
                  </a:lnTo>
                  <a:lnTo>
                    <a:pt x="314325" y="66675"/>
                  </a:lnTo>
                  <a:lnTo>
                    <a:pt x="333375" y="38100"/>
                  </a:lnTo>
                  <a:lnTo>
                    <a:pt x="371475" y="28575"/>
                  </a:lnTo>
                  <a:lnTo>
                    <a:pt x="381000" y="57150"/>
                  </a:lnTo>
                  <a:lnTo>
                    <a:pt x="400050" y="95250"/>
                  </a:lnTo>
                  <a:lnTo>
                    <a:pt x="428625" y="85725"/>
                  </a:lnTo>
                  <a:lnTo>
                    <a:pt x="447675" y="95250"/>
                  </a:lnTo>
                  <a:lnTo>
                    <a:pt x="466725" y="142875"/>
                  </a:lnTo>
                  <a:lnTo>
                    <a:pt x="504825" y="152400"/>
                  </a:lnTo>
                  <a:lnTo>
                    <a:pt x="542925" y="152400"/>
                  </a:lnTo>
                  <a:lnTo>
                    <a:pt x="542925" y="190500"/>
                  </a:lnTo>
                  <a:lnTo>
                    <a:pt x="504825" y="238125"/>
                  </a:lnTo>
                  <a:lnTo>
                    <a:pt x="523875" y="247650"/>
                  </a:lnTo>
                  <a:lnTo>
                    <a:pt x="523875" y="266700"/>
                  </a:lnTo>
                  <a:lnTo>
                    <a:pt x="552450" y="266700"/>
                  </a:lnTo>
                  <a:lnTo>
                    <a:pt x="571500" y="295275"/>
                  </a:lnTo>
                  <a:lnTo>
                    <a:pt x="542925" y="304800"/>
                  </a:lnTo>
                  <a:lnTo>
                    <a:pt x="571500" y="323850"/>
                  </a:lnTo>
                  <a:lnTo>
                    <a:pt x="542925" y="342900"/>
                  </a:lnTo>
                  <a:lnTo>
                    <a:pt x="523875" y="400050"/>
                  </a:lnTo>
                  <a:lnTo>
                    <a:pt x="542925" y="428625"/>
                  </a:lnTo>
                  <a:lnTo>
                    <a:pt x="523875" y="428625"/>
                  </a:lnTo>
                  <a:lnTo>
                    <a:pt x="495300" y="400050"/>
                  </a:lnTo>
                  <a:lnTo>
                    <a:pt x="466725" y="342900"/>
                  </a:lnTo>
                  <a:lnTo>
                    <a:pt x="438150" y="352425"/>
                  </a:lnTo>
                  <a:lnTo>
                    <a:pt x="428625" y="333375"/>
                  </a:lnTo>
                  <a:lnTo>
                    <a:pt x="447675" y="314325"/>
                  </a:lnTo>
                  <a:lnTo>
                    <a:pt x="419100" y="304800"/>
                  </a:lnTo>
                  <a:lnTo>
                    <a:pt x="419100" y="266700"/>
                  </a:lnTo>
                  <a:lnTo>
                    <a:pt x="400050" y="247650"/>
                  </a:lnTo>
                  <a:lnTo>
                    <a:pt x="381000" y="266700"/>
                  </a:lnTo>
                  <a:lnTo>
                    <a:pt x="361950" y="257175"/>
                  </a:lnTo>
                  <a:lnTo>
                    <a:pt x="304800" y="276225"/>
                  </a:lnTo>
                  <a:lnTo>
                    <a:pt x="314325" y="238125"/>
                  </a:lnTo>
                  <a:lnTo>
                    <a:pt x="342900" y="238125"/>
                  </a:lnTo>
                  <a:lnTo>
                    <a:pt x="352425" y="209550"/>
                  </a:lnTo>
                  <a:lnTo>
                    <a:pt x="371475" y="190500"/>
                  </a:lnTo>
                  <a:lnTo>
                    <a:pt x="400050" y="200025"/>
                  </a:lnTo>
                  <a:lnTo>
                    <a:pt x="438150" y="171450"/>
                  </a:lnTo>
                  <a:lnTo>
                    <a:pt x="419100" y="152400"/>
                  </a:lnTo>
                  <a:close/>
                </a:path>
              </a:pathLst>
            </a:custGeom>
            <a:solidFill>
              <a:schemeClr val="accent6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sp>
          <p:nvSpPr>
            <p:cNvPr id="121" name="Miasto Świdwin"/>
            <p:cNvSpPr/>
            <p:nvPr/>
          </p:nvSpPr>
          <p:spPr>
            <a:xfrm>
              <a:off x="2587625" y="2051050"/>
              <a:ext cx="171451" cy="142876"/>
            </a:xfrm>
            <a:custGeom>
              <a:avLst/>
              <a:gdLst/>
              <a:ahLst/>
              <a:cxnLst/>
              <a:rect l="0" t="0" r="0" b="0"/>
              <a:pathLst>
                <a:path w="171451" h="142876">
                  <a:moveTo>
                    <a:pt x="38100" y="142875"/>
                  </a:moveTo>
                  <a:lnTo>
                    <a:pt x="19050" y="114300"/>
                  </a:lnTo>
                  <a:lnTo>
                    <a:pt x="0" y="104775"/>
                  </a:lnTo>
                  <a:lnTo>
                    <a:pt x="9525" y="85725"/>
                  </a:lnTo>
                  <a:lnTo>
                    <a:pt x="28575" y="76200"/>
                  </a:lnTo>
                  <a:lnTo>
                    <a:pt x="38100" y="9525"/>
                  </a:lnTo>
                  <a:lnTo>
                    <a:pt x="66675" y="0"/>
                  </a:lnTo>
                  <a:lnTo>
                    <a:pt x="114300" y="19050"/>
                  </a:lnTo>
                  <a:lnTo>
                    <a:pt x="152400" y="19050"/>
                  </a:lnTo>
                  <a:lnTo>
                    <a:pt x="171450" y="38100"/>
                  </a:lnTo>
                  <a:lnTo>
                    <a:pt x="133350" y="66675"/>
                  </a:lnTo>
                  <a:lnTo>
                    <a:pt x="104775" y="57150"/>
                  </a:lnTo>
                  <a:lnTo>
                    <a:pt x="85725" y="76200"/>
                  </a:lnTo>
                  <a:lnTo>
                    <a:pt x="76200" y="104775"/>
                  </a:lnTo>
                  <a:lnTo>
                    <a:pt x="47625" y="104775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1100"/>
            </a:p>
          </p:txBody>
        </p:sp>
        <p:grpSp>
          <p:nvGrpSpPr>
            <p:cNvPr id="122" name="Kontur"/>
            <p:cNvGrpSpPr/>
            <p:nvPr/>
          </p:nvGrpSpPr>
          <p:grpSpPr>
            <a:xfrm>
              <a:off x="301625" y="212725"/>
              <a:ext cx="4067176" cy="4676776"/>
              <a:chOff x="301625" y="212725"/>
              <a:chExt cx="4067176" cy="4676776"/>
            </a:xfrm>
          </p:grpSpPr>
          <p:sp>
            <p:nvSpPr>
              <p:cNvPr id="163" name="kon1"/>
              <p:cNvSpPr/>
              <p:nvPr/>
            </p:nvSpPr>
            <p:spPr>
              <a:xfrm>
                <a:off x="3311525" y="212725"/>
                <a:ext cx="866776" cy="914401"/>
              </a:xfrm>
              <a:custGeom>
                <a:avLst/>
                <a:gdLst/>
                <a:ahLst/>
                <a:cxnLst/>
                <a:rect l="0" t="0" r="0" b="0"/>
                <a:pathLst>
                  <a:path w="866776" h="914401">
                    <a:moveTo>
                      <a:pt x="266700" y="190500"/>
                    </a:moveTo>
                    <a:lnTo>
                      <a:pt x="333375" y="123825"/>
                    </a:lnTo>
                    <a:lnTo>
                      <a:pt x="352425" y="114300"/>
                    </a:lnTo>
                    <a:lnTo>
                      <a:pt x="390525" y="66675"/>
                    </a:lnTo>
                    <a:lnTo>
                      <a:pt x="438150" y="57150"/>
                    </a:lnTo>
                    <a:lnTo>
                      <a:pt x="495300" y="28575"/>
                    </a:lnTo>
                    <a:lnTo>
                      <a:pt x="628650" y="0"/>
                    </a:lnTo>
                    <a:lnTo>
                      <a:pt x="657225" y="0"/>
                    </a:lnTo>
                    <a:lnTo>
                      <a:pt x="704850" y="66675"/>
                    </a:lnTo>
                    <a:lnTo>
                      <a:pt x="695325" y="133350"/>
                    </a:lnTo>
                    <a:lnTo>
                      <a:pt x="733425" y="200025"/>
                    </a:lnTo>
                    <a:lnTo>
                      <a:pt x="762000" y="200025"/>
                    </a:lnTo>
                    <a:lnTo>
                      <a:pt x="809625" y="228600"/>
                    </a:lnTo>
                    <a:lnTo>
                      <a:pt x="819150" y="257175"/>
                    </a:lnTo>
                    <a:lnTo>
                      <a:pt x="838200" y="295275"/>
                    </a:lnTo>
                    <a:lnTo>
                      <a:pt x="809625" y="371475"/>
                    </a:lnTo>
                    <a:lnTo>
                      <a:pt x="838200" y="428625"/>
                    </a:lnTo>
                    <a:lnTo>
                      <a:pt x="857250" y="447675"/>
                    </a:lnTo>
                    <a:lnTo>
                      <a:pt x="838200" y="466725"/>
                    </a:lnTo>
                    <a:lnTo>
                      <a:pt x="819150" y="466725"/>
                    </a:lnTo>
                    <a:lnTo>
                      <a:pt x="790575" y="457200"/>
                    </a:lnTo>
                    <a:lnTo>
                      <a:pt x="781050" y="485775"/>
                    </a:lnTo>
                    <a:lnTo>
                      <a:pt x="809625" y="523875"/>
                    </a:lnTo>
                    <a:lnTo>
                      <a:pt x="781050" y="600075"/>
                    </a:lnTo>
                    <a:lnTo>
                      <a:pt x="828675" y="609600"/>
                    </a:lnTo>
                    <a:lnTo>
                      <a:pt x="866775" y="714375"/>
                    </a:lnTo>
                    <a:lnTo>
                      <a:pt x="800100" y="771525"/>
                    </a:lnTo>
                    <a:lnTo>
                      <a:pt x="742950" y="771525"/>
                    </a:lnTo>
                    <a:lnTo>
                      <a:pt x="723900" y="790575"/>
                    </a:lnTo>
                    <a:lnTo>
                      <a:pt x="685800" y="790575"/>
                    </a:lnTo>
                    <a:lnTo>
                      <a:pt x="657225" y="771525"/>
                    </a:lnTo>
                    <a:lnTo>
                      <a:pt x="666750" y="752475"/>
                    </a:lnTo>
                    <a:lnTo>
                      <a:pt x="657225" y="733425"/>
                    </a:lnTo>
                    <a:lnTo>
                      <a:pt x="619125" y="809625"/>
                    </a:lnTo>
                    <a:lnTo>
                      <a:pt x="628650" y="847725"/>
                    </a:lnTo>
                    <a:lnTo>
                      <a:pt x="590550" y="857250"/>
                    </a:lnTo>
                    <a:lnTo>
                      <a:pt x="571500" y="838200"/>
                    </a:lnTo>
                    <a:lnTo>
                      <a:pt x="552450" y="857250"/>
                    </a:lnTo>
                    <a:lnTo>
                      <a:pt x="523875" y="828675"/>
                    </a:lnTo>
                    <a:lnTo>
                      <a:pt x="485775" y="866775"/>
                    </a:lnTo>
                    <a:lnTo>
                      <a:pt x="504825" y="885825"/>
                    </a:lnTo>
                    <a:lnTo>
                      <a:pt x="495300" y="914400"/>
                    </a:lnTo>
                    <a:lnTo>
                      <a:pt x="466725" y="904875"/>
                    </a:lnTo>
                    <a:lnTo>
                      <a:pt x="447675" y="914400"/>
                    </a:lnTo>
                    <a:lnTo>
                      <a:pt x="419100" y="895350"/>
                    </a:lnTo>
                    <a:lnTo>
                      <a:pt x="409575" y="866775"/>
                    </a:lnTo>
                    <a:lnTo>
                      <a:pt x="428625" y="857250"/>
                    </a:lnTo>
                    <a:lnTo>
                      <a:pt x="419100" y="828675"/>
                    </a:lnTo>
                    <a:lnTo>
                      <a:pt x="447675" y="828675"/>
                    </a:lnTo>
                    <a:lnTo>
                      <a:pt x="457200" y="809625"/>
                    </a:lnTo>
                    <a:lnTo>
                      <a:pt x="438150" y="790575"/>
                    </a:lnTo>
                    <a:lnTo>
                      <a:pt x="361950" y="781050"/>
                    </a:lnTo>
                    <a:lnTo>
                      <a:pt x="342900" y="809625"/>
                    </a:lnTo>
                    <a:lnTo>
                      <a:pt x="285750" y="838200"/>
                    </a:lnTo>
                    <a:lnTo>
                      <a:pt x="228600" y="838200"/>
                    </a:lnTo>
                    <a:lnTo>
                      <a:pt x="228600" y="809625"/>
                    </a:lnTo>
                    <a:lnTo>
                      <a:pt x="257175" y="790575"/>
                    </a:lnTo>
                    <a:lnTo>
                      <a:pt x="247650" y="752475"/>
                    </a:lnTo>
                    <a:lnTo>
                      <a:pt x="200025" y="723900"/>
                    </a:lnTo>
                    <a:lnTo>
                      <a:pt x="228600" y="657225"/>
                    </a:lnTo>
                    <a:lnTo>
                      <a:pt x="209550" y="619125"/>
                    </a:lnTo>
                    <a:lnTo>
                      <a:pt x="190500" y="676275"/>
                    </a:lnTo>
                    <a:lnTo>
                      <a:pt x="114300" y="676275"/>
                    </a:lnTo>
                    <a:lnTo>
                      <a:pt x="95250" y="590550"/>
                    </a:lnTo>
                    <a:lnTo>
                      <a:pt x="47625" y="590550"/>
                    </a:lnTo>
                    <a:lnTo>
                      <a:pt x="47625" y="561975"/>
                    </a:lnTo>
                    <a:lnTo>
                      <a:pt x="28575" y="561975"/>
                    </a:lnTo>
                    <a:lnTo>
                      <a:pt x="0" y="542925"/>
                    </a:lnTo>
                    <a:lnTo>
                      <a:pt x="95250" y="447675"/>
                    </a:lnTo>
                    <a:lnTo>
                      <a:pt x="161925" y="342900"/>
                    </a:lnTo>
                    <a:lnTo>
                      <a:pt x="180975" y="304800"/>
                    </a:lnTo>
                    <a:lnTo>
                      <a:pt x="200025" y="314325"/>
                    </a:lnTo>
                    <a:lnTo>
                      <a:pt x="219075" y="2667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64" name="kon3"/>
              <p:cNvSpPr/>
              <p:nvPr/>
            </p:nvSpPr>
            <p:spPr>
              <a:xfrm>
                <a:off x="492125" y="1765300"/>
                <a:ext cx="171451" cy="142876"/>
              </a:xfrm>
              <a:custGeom>
                <a:avLst/>
                <a:gdLst/>
                <a:ahLst/>
                <a:cxnLst/>
                <a:rect l="0" t="0" r="0" b="0"/>
                <a:pathLst>
                  <a:path w="171451" h="142876">
                    <a:moveTo>
                      <a:pt x="171450" y="76200"/>
                    </a:moveTo>
                    <a:lnTo>
                      <a:pt x="152400" y="19050"/>
                    </a:lnTo>
                    <a:lnTo>
                      <a:pt x="123825" y="28575"/>
                    </a:lnTo>
                    <a:lnTo>
                      <a:pt x="38100" y="0"/>
                    </a:lnTo>
                    <a:lnTo>
                      <a:pt x="28575" y="28575"/>
                    </a:lnTo>
                    <a:lnTo>
                      <a:pt x="0" y="57150"/>
                    </a:lnTo>
                    <a:lnTo>
                      <a:pt x="28575" y="66675"/>
                    </a:lnTo>
                    <a:lnTo>
                      <a:pt x="38100" y="95250"/>
                    </a:lnTo>
                    <a:lnTo>
                      <a:pt x="47625" y="142875"/>
                    </a:lnTo>
                    <a:lnTo>
                      <a:pt x="76200" y="123825"/>
                    </a:lnTo>
                    <a:lnTo>
                      <a:pt x="95250" y="9525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65" name="kon5"/>
              <p:cNvSpPr/>
              <p:nvPr/>
            </p:nvSpPr>
            <p:spPr>
              <a:xfrm>
                <a:off x="377825" y="1746250"/>
                <a:ext cx="285751" cy="295276"/>
              </a:xfrm>
              <a:custGeom>
                <a:avLst/>
                <a:gdLst/>
                <a:ahLst/>
                <a:cxnLst/>
                <a:rect l="0" t="0" r="0" b="0"/>
                <a:pathLst>
                  <a:path w="285751" h="295276">
                    <a:moveTo>
                      <a:pt x="123825" y="47625"/>
                    </a:moveTo>
                    <a:lnTo>
                      <a:pt x="133350" y="19050"/>
                    </a:lnTo>
                    <a:lnTo>
                      <a:pt x="104775" y="28575"/>
                    </a:lnTo>
                    <a:lnTo>
                      <a:pt x="66675" y="0"/>
                    </a:lnTo>
                    <a:lnTo>
                      <a:pt x="47625" y="38100"/>
                    </a:lnTo>
                    <a:lnTo>
                      <a:pt x="9525" y="28575"/>
                    </a:lnTo>
                    <a:lnTo>
                      <a:pt x="0" y="47625"/>
                    </a:lnTo>
                    <a:lnTo>
                      <a:pt x="38100" y="57150"/>
                    </a:lnTo>
                    <a:lnTo>
                      <a:pt x="57150" y="76200"/>
                    </a:lnTo>
                    <a:lnTo>
                      <a:pt x="47625" y="95250"/>
                    </a:lnTo>
                    <a:lnTo>
                      <a:pt x="47625" y="152400"/>
                    </a:lnTo>
                    <a:lnTo>
                      <a:pt x="66675" y="152400"/>
                    </a:lnTo>
                    <a:lnTo>
                      <a:pt x="133350" y="247650"/>
                    </a:lnTo>
                    <a:lnTo>
                      <a:pt x="171450" y="257175"/>
                    </a:lnTo>
                    <a:lnTo>
                      <a:pt x="190500" y="266700"/>
                    </a:lnTo>
                    <a:lnTo>
                      <a:pt x="200025" y="295275"/>
                    </a:lnTo>
                    <a:lnTo>
                      <a:pt x="228600" y="295275"/>
                    </a:lnTo>
                    <a:lnTo>
                      <a:pt x="228600" y="238125"/>
                    </a:lnTo>
                    <a:lnTo>
                      <a:pt x="276225" y="209550"/>
                    </a:lnTo>
                    <a:lnTo>
                      <a:pt x="285750" y="190500"/>
                    </a:lnTo>
                    <a:lnTo>
                      <a:pt x="257175" y="180975"/>
                    </a:lnTo>
                    <a:lnTo>
                      <a:pt x="238125" y="142875"/>
                    </a:lnTo>
                    <a:lnTo>
                      <a:pt x="219075" y="142875"/>
                    </a:lnTo>
                    <a:lnTo>
                      <a:pt x="190500" y="180975"/>
                    </a:lnTo>
                    <a:lnTo>
                      <a:pt x="142875" y="200025"/>
                    </a:lnTo>
                    <a:lnTo>
                      <a:pt x="152400" y="180975"/>
                    </a:lnTo>
                    <a:lnTo>
                      <a:pt x="133350" y="171450"/>
                    </a:lnTo>
                    <a:lnTo>
                      <a:pt x="123825" y="114300"/>
                    </a:lnTo>
                    <a:lnTo>
                      <a:pt x="95250" y="85725"/>
                    </a:lnTo>
                    <a:lnTo>
                      <a:pt x="104775" y="66675"/>
                    </a:lnTo>
                    <a:lnTo>
                      <a:pt x="85725" y="4762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66" name="kon7"/>
              <p:cNvSpPr/>
              <p:nvPr/>
            </p:nvSpPr>
            <p:spPr>
              <a:xfrm>
                <a:off x="625475" y="1860550"/>
                <a:ext cx="95251" cy="123826"/>
              </a:xfrm>
              <a:custGeom>
                <a:avLst/>
                <a:gdLst/>
                <a:ahLst/>
                <a:cxnLst/>
                <a:rect l="0" t="0" r="0" b="0"/>
                <a:pathLst>
                  <a:path w="95251" h="123826">
                    <a:moveTo>
                      <a:pt x="28575" y="0"/>
                    </a:moveTo>
                    <a:lnTo>
                      <a:pt x="0" y="19050"/>
                    </a:lnTo>
                    <a:lnTo>
                      <a:pt x="19050" y="57150"/>
                    </a:lnTo>
                    <a:lnTo>
                      <a:pt x="47625" y="66675"/>
                    </a:lnTo>
                    <a:lnTo>
                      <a:pt x="38100" y="123825"/>
                    </a:lnTo>
                    <a:lnTo>
                      <a:pt x="95250" y="95250"/>
                    </a:lnTo>
                    <a:lnTo>
                      <a:pt x="76200" y="47625"/>
                    </a:lnTo>
                    <a:lnTo>
                      <a:pt x="47625" y="38100"/>
                    </a:lnTo>
                    <a:lnTo>
                      <a:pt x="38100" y="1905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67" name="kon9"/>
              <p:cNvSpPr/>
              <p:nvPr/>
            </p:nvSpPr>
            <p:spPr>
              <a:xfrm>
                <a:off x="739775" y="2679700"/>
                <a:ext cx="533401" cy="533401"/>
              </a:xfrm>
              <a:custGeom>
                <a:avLst/>
                <a:gdLst/>
                <a:ahLst/>
                <a:cxnLst/>
                <a:rect l="0" t="0" r="0" b="0"/>
                <a:pathLst>
                  <a:path w="533401" h="533401">
                    <a:moveTo>
                      <a:pt x="409575" y="323850"/>
                    </a:moveTo>
                    <a:lnTo>
                      <a:pt x="476250" y="323850"/>
                    </a:lnTo>
                    <a:lnTo>
                      <a:pt x="514350" y="352425"/>
                    </a:lnTo>
                    <a:lnTo>
                      <a:pt x="495300" y="361950"/>
                    </a:lnTo>
                    <a:lnTo>
                      <a:pt x="495300" y="390525"/>
                    </a:lnTo>
                    <a:lnTo>
                      <a:pt x="476250" y="381000"/>
                    </a:lnTo>
                    <a:lnTo>
                      <a:pt x="438150" y="400050"/>
                    </a:lnTo>
                    <a:lnTo>
                      <a:pt x="466725" y="457200"/>
                    </a:lnTo>
                    <a:lnTo>
                      <a:pt x="495300" y="457200"/>
                    </a:lnTo>
                    <a:lnTo>
                      <a:pt x="504825" y="476250"/>
                    </a:lnTo>
                    <a:lnTo>
                      <a:pt x="533400" y="495300"/>
                    </a:lnTo>
                    <a:lnTo>
                      <a:pt x="523875" y="514350"/>
                    </a:lnTo>
                    <a:lnTo>
                      <a:pt x="523875" y="533400"/>
                    </a:lnTo>
                    <a:lnTo>
                      <a:pt x="485775" y="485775"/>
                    </a:lnTo>
                    <a:lnTo>
                      <a:pt x="466725" y="476250"/>
                    </a:lnTo>
                    <a:lnTo>
                      <a:pt x="466725" y="523875"/>
                    </a:lnTo>
                    <a:lnTo>
                      <a:pt x="428625" y="504825"/>
                    </a:lnTo>
                    <a:lnTo>
                      <a:pt x="409575" y="485775"/>
                    </a:lnTo>
                    <a:lnTo>
                      <a:pt x="381000" y="457200"/>
                    </a:lnTo>
                    <a:lnTo>
                      <a:pt x="390525" y="447675"/>
                    </a:lnTo>
                    <a:lnTo>
                      <a:pt x="381000" y="428625"/>
                    </a:lnTo>
                    <a:lnTo>
                      <a:pt x="352425" y="447675"/>
                    </a:lnTo>
                    <a:lnTo>
                      <a:pt x="323850" y="447675"/>
                    </a:lnTo>
                    <a:lnTo>
                      <a:pt x="276225" y="419100"/>
                    </a:lnTo>
                    <a:lnTo>
                      <a:pt x="228600" y="476250"/>
                    </a:lnTo>
                    <a:lnTo>
                      <a:pt x="219075" y="504825"/>
                    </a:lnTo>
                    <a:lnTo>
                      <a:pt x="200025" y="504825"/>
                    </a:lnTo>
                    <a:lnTo>
                      <a:pt x="190500" y="523875"/>
                    </a:lnTo>
                    <a:lnTo>
                      <a:pt x="142875" y="504825"/>
                    </a:lnTo>
                    <a:lnTo>
                      <a:pt x="171450" y="457200"/>
                    </a:lnTo>
                    <a:lnTo>
                      <a:pt x="171450" y="428625"/>
                    </a:lnTo>
                    <a:lnTo>
                      <a:pt x="219075" y="419100"/>
                    </a:lnTo>
                    <a:lnTo>
                      <a:pt x="142875" y="400050"/>
                    </a:lnTo>
                    <a:lnTo>
                      <a:pt x="85725" y="371475"/>
                    </a:lnTo>
                    <a:lnTo>
                      <a:pt x="47625" y="371475"/>
                    </a:lnTo>
                    <a:lnTo>
                      <a:pt x="57150" y="342900"/>
                    </a:lnTo>
                    <a:lnTo>
                      <a:pt x="38100" y="342900"/>
                    </a:lnTo>
                    <a:lnTo>
                      <a:pt x="38100" y="314325"/>
                    </a:lnTo>
                    <a:lnTo>
                      <a:pt x="57150" y="314325"/>
                    </a:lnTo>
                    <a:lnTo>
                      <a:pt x="47625" y="285750"/>
                    </a:lnTo>
                    <a:lnTo>
                      <a:pt x="47625" y="247650"/>
                    </a:lnTo>
                    <a:lnTo>
                      <a:pt x="9525" y="228600"/>
                    </a:lnTo>
                    <a:lnTo>
                      <a:pt x="9525" y="209550"/>
                    </a:lnTo>
                    <a:lnTo>
                      <a:pt x="47625" y="219075"/>
                    </a:lnTo>
                    <a:lnTo>
                      <a:pt x="19050" y="200025"/>
                    </a:lnTo>
                    <a:lnTo>
                      <a:pt x="38100" y="180975"/>
                    </a:lnTo>
                    <a:lnTo>
                      <a:pt x="28575" y="161925"/>
                    </a:lnTo>
                    <a:lnTo>
                      <a:pt x="0" y="133350"/>
                    </a:lnTo>
                    <a:lnTo>
                      <a:pt x="0" y="104775"/>
                    </a:lnTo>
                    <a:lnTo>
                      <a:pt x="38100" y="104775"/>
                    </a:lnTo>
                    <a:lnTo>
                      <a:pt x="47625" y="123825"/>
                    </a:lnTo>
                    <a:lnTo>
                      <a:pt x="76200" y="114300"/>
                    </a:lnTo>
                    <a:lnTo>
                      <a:pt x="95250" y="95250"/>
                    </a:lnTo>
                    <a:lnTo>
                      <a:pt x="142875" y="104775"/>
                    </a:lnTo>
                    <a:lnTo>
                      <a:pt x="171450" y="85725"/>
                    </a:lnTo>
                    <a:lnTo>
                      <a:pt x="200025" y="104775"/>
                    </a:lnTo>
                    <a:lnTo>
                      <a:pt x="209550" y="85725"/>
                    </a:lnTo>
                    <a:lnTo>
                      <a:pt x="190500" y="66675"/>
                    </a:lnTo>
                    <a:lnTo>
                      <a:pt x="190500" y="38100"/>
                    </a:lnTo>
                    <a:lnTo>
                      <a:pt x="152400" y="28575"/>
                    </a:lnTo>
                    <a:lnTo>
                      <a:pt x="152400" y="9525"/>
                    </a:lnTo>
                    <a:lnTo>
                      <a:pt x="190500" y="0"/>
                    </a:lnTo>
                    <a:lnTo>
                      <a:pt x="219075" y="9525"/>
                    </a:lnTo>
                    <a:lnTo>
                      <a:pt x="266700" y="9525"/>
                    </a:lnTo>
                    <a:lnTo>
                      <a:pt x="276225" y="38100"/>
                    </a:lnTo>
                    <a:lnTo>
                      <a:pt x="295275" y="38100"/>
                    </a:lnTo>
                    <a:lnTo>
                      <a:pt x="314325" y="28575"/>
                    </a:lnTo>
                    <a:lnTo>
                      <a:pt x="323850" y="9525"/>
                    </a:lnTo>
                    <a:lnTo>
                      <a:pt x="352425" y="19050"/>
                    </a:lnTo>
                    <a:lnTo>
                      <a:pt x="342900" y="76200"/>
                    </a:lnTo>
                    <a:lnTo>
                      <a:pt x="371475" y="66675"/>
                    </a:lnTo>
                    <a:lnTo>
                      <a:pt x="381000" y="85725"/>
                    </a:lnTo>
                    <a:lnTo>
                      <a:pt x="361950" y="171450"/>
                    </a:lnTo>
                    <a:lnTo>
                      <a:pt x="390525" y="180975"/>
                    </a:lnTo>
                    <a:lnTo>
                      <a:pt x="390525" y="209550"/>
                    </a:lnTo>
                    <a:lnTo>
                      <a:pt x="371475" y="266700"/>
                    </a:lnTo>
                    <a:lnTo>
                      <a:pt x="390525" y="276225"/>
                    </a:lnTo>
                    <a:lnTo>
                      <a:pt x="419100" y="247650"/>
                    </a:lnTo>
                    <a:lnTo>
                      <a:pt x="438150" y="247650"/>
                    </a:lnTo>
                    <a:lnTo>
                      <a:pt x="428625" y="276225"/>
                    </a:lnTo>
                    <a:lnTo>
                      <a:pt x="390525" y="3048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68" name="kon11"/>
              <p:cNvSpPr/>
              <p:nvPr/>
            </p:nvSpPr>
            <p:spPr>
              <a:xfrm>
                <a:off x="501650" y="2184400"/>
                <a:ext cx="504826" cy="1171576"/>
              </a:xfrm>
              <a:custGeom>
                <a:avLst/>
                <a:gdLst/>
                <a:ahLst/>
                <a:cxnLst/>
                <a:rect l="0" t="0" r="0" b="0"/>
                <a:pathLst>
                  <a:path w="504826" h="1171576">
                    <a:moveTo>
                      <a:pt x="76200" y="304800"/>
                    </a:moveTo>
                    <a:lnTo>
                      <a:pt x="19050" y="276225"/>
                    </a:lnTo>
                    <a:lnTo>
                      <a:pt x="28575" y="200025"/>
                    </a:lnTo>
                    <a:lnTo>
                      <a:pt x="0" y="190500"/>
                    </a:lnTo>
                    <a:lnTo>
                      <a:pt x="19050" y="171450"/>
                    </a:lnTo>
                    <a:lnTo>
                      <a:pt x="28575" y="152400"/>
                    </a:lnTo>
                    <a:lnTo>
                      <a:pt x="0" y="114300"/>
                    </a:lnTo>
                    <a:lnTo>
                      <a:pt x="47625" y="114300"/>
                    </a:lnTo>
                    <a:lnTo>
                      <a:pt x="57150" y="76200"/>
                    </a:lnTo>
                    <a:lnTo>
                      <a:pt x="0" y="47625"/>
                    </a:lnTo>
                    <a:lnTo>
                      <a:pt x="47625" y="47625"/>
                    </a:lnTo>
                    <a:lnTo>
                      <a:pt x="47625" y="28575"/>
                    </a:lnTo>
                    <a:lnTo>
                      <a:pt x="9525" y="0"/>
                    </a:lnTo>
                    <a:lnTo>
                      <a:pt x="47625" y="0"/>
                    </a:lnTo>
                    <a:lnTo>
                      <a:pt x="104775" y="28575"/>
                    </a:lnTo>
                    <a:lnTo>
                      <a:pt x="123825" y="85725"/>
                    </a:lnTo>
                    <a:lnTo>
                      <a:pt x="190500" y="152400"/>
                    </a:lnTo>
                    <a:lnTo>
                      <a:pt x="285750" y="171450"/>
                    </a:lnTo>
                    <a:lnTo>
                      <a:pt x="342900" y="190500"/>
                    </a:lnTo>
                    <a:lnTo>
                      <a:pt x="371475" y="209550"/>
                    </a:lnTo>
                    <a:lnTo>
                      <a:pt x="400050" y="266700"/>
                    </a:lnTo>
                    <a:lnTo>
                      <a:pt x="438150" y="333375"/>
                    </a:lnTo>
                    <a:lnTo>
                      <a:pt x="428625" y="361950"/>
                    </a:lnTo>
                    <a:lnTo>
                      <a:pt x="447675" y="361950"/>
                    </a:lnTo>
                    <a:lnTo>
                      <a:pt x="447675" y="428625"/>
                    </a:lnTo>
                    <a:lnTo>
                      <a:pt x="466725" y="466725"/>
                    </a:lnTo>
                    <a:lnTo>
                      <a:pt x="504825" y="504825"/>
                    </a:lnTo>
                    <a:lnTo>
                      <a:pt x="457200" y="504825"/>
                    </a:lnTo>
                    <a:lnTo>
                      <a:pt x="428625" y="495300"/>
                    </a:lnTo>
                    <a:lnTo>
                      <a:pt x="390525" y="504825"/>
                    </a:lnTo>
                    <a:lnTo>
                      <a:pt x="390525" y="523875"/>
                    </a:lnTo>
                    <a:lnTo>
                      <a:pt x="428625" y="533400"/>
                    </a:lnTo>
                    <a:lnTo>
                      <a:pt x="428625" y="561975"/>
                    </a:lnTo>
                    <a:lnTo>
                      <a:pt x="447675" y="581025"/>
                    </a:lnTo>
                    <a:lnTo>
                      <a:pt x="438150" y="600075"/>
                    </a:lnTo>
                    <a:lnTo>
                      <a:pt x="409575" y="581025"/>
                    </a:lnTo>
                    <a:lnTo>
                      <a:pt x="381000" y="600075"/>
                    </a:lnTo>
                    <a:lnTo>
                      <a:pt x="333375" y="590550"/>
                    </a:lnTo>
                    <a:lnTo>
                      <a:pt x="314325" y="609600"/>
                    </a:lnTo>
                    <a:lnTo>
                      <a:pt x="285750" y="619125"/>
                    </a:lnTo>
                    <a:lnTo>
                      <a:pt x="276225" y="600075"/>
                    </a:lnTo>
                    <a:lnTo>
                      <a:pt x="238125" y="600075"/>
                    </a:lnTo>
                    <a:lnTo>
                      <a:pt x="238125" y="628650"/>
                    </a:lnTo>
                    <a:lnTo>
                      <a:pt x="266700" y="657225"/>
                    </a:lnTo>
                    <a:lnTo>
                      <a:pt x="276225" y="676275"/>
                    </a:lnTo>
                    <a:lnTo>
                      <a:pt x="257175" y="695325"/>
                    </a:lnTo>
                    <a:lnTo>
                      <a:pt x="285750" y="714375"/>
                    </a:lnTo>
                    <a:lnTo>
                      <a:pt x="247650" y="704850"/>
                    </a:lnTo>
                    <a:lnTo>
                      <a:pt x="247650" y="723900"/>
                    </a:lnTo>
                    <a:lnTo>
                      <a:pt x="285750" y="742950"/>
                    </a:lnTo>
                    <a:lnTo>
                      <a:pt x="285750" y="781050"/>
                    </a:lnTo>
                    <a:lnTo>
                      <a:pt x="295275" y="809625"/>
                    </a:lnTo>
                    <a:lnTo>
                      <a:pt x="276225" y="809625"/>
                    </a:lnTo>
                    <a:lnTo>
                      <a:pt x="276225" y="838200"/>
                    </a:lnTo>
                    <a:lnTo>
                      <a:pt x="295275" y="838200"/>
                    </a:lnTo>
                    <a:lnTo>
                      <a:pt x="285750" y="866775"/>
                    </a:lnTo>
                    <a:lnTo>
                      <a:pt x="323850" y="866775"/>
                    </a:lnTo>
                    <a:lnTo>
                      <a:pt x="381000" y="895350"/>
                    </a:lnTo>
                    <a:lnTo>
                      <a:pt x="457200" y="914400"/>
                    </a:lnTo>
                    <a:lnTo>
                      <a:pt x="409575" y="923925"/>
                    </a:lnTo>
                    <a:lnTo>
                      <a:pt x="371475" y="981075"/>
                    </a:lnTo>
                    <a:lnTo>
                      <a:pt x="342900" y="971550"/>
                    </a:lnTo>
                    <a:lnTo>
                      <a:pt x="323850" y="1085850"/>
                    </a:lnTo>
                    <a:lnTo>
                      <a:pt x="295275" y="1123950"/>
                    </a:lnTo>
                    <a:lnTo>
                      <a:pt x="295275" y="1171575"/>
                    </a:lnTo>
                    <a:lnTo>
                      <a:pt x="257175" y="1152525"/>
                    </a:lnTo>
                    <a:lnTo>
                      <a:pt x="247650" y="1123950"/>
                    </a:lnTo>
                    <a:lnTo>
                      <a:pt x="219075" y="1123950"/>
                    </a:lnTo>
                    <a:lnTo>
                      <a:pt x="219075" y="1066800"/>
                    </a:lnTo>
                    <a:lnTo>
                      <a:pt x="200025" y="1047750"/>
                    </a:lnTo>
                    <a:lnTo>
                      <a:pt x="219075" y="1009650"/>
                    </a:lnTo>
                    <a:lnTo>
                      <a:pt x="200025" y="990600"/>
                    </a:lnTo>
                    <a:lnTo>
                      <a:pt x="200025" y="952500"/>
                    </a:lnTo>
                    <a:lnTo>
                      <a:pt x="180975" y="933450"/>
                    </a:lnTo>
                    <a:lnTo>
                      <a:pt x="190500" y="895350"/>
                    </a:lnTo>
                    <a:lnTo>
                      <a:pt x="152400" y="809625"/>
                    </a:lnTo>
                    <a:lnTo>
                      <a:pt x="142875" y="771525"/>
                    </a:lnTo>
                    <a:lnTo>
                      <a:pt x="152400" y="695325"/>
                    </a:lnTo>
                    <a:lnTo>
                      <a:pt x="133350" y="685800"/>
                    </a:lnTo>
                    <a:lnTo>
                      <a:pt x="123825" y="600075"/>
                    </a:lnTo>
                    <a:lnTo>
                      <a:pt x="85725" y="581025"/>
                    </a:lnTo>
                    <a:lnTo>
                      <a:pt x="66675" y="533400"/>
                    </a:lnTo>
                    <a:lnTo>
                      <a:pt x="76200" y="514350"/>
                    </a:lnTo>
                    <a:lnTo>
                      <a:pt x="57150" y="495300"/>
                    </a:lnTo>
                    <a:lnTo>
                      <a:pt x="57150" y="466725"/>
                    </a:lnTo>
                    <a:lnTo>
                      <a:pt x="47625" y="447675"/>
                    </a:lnTo>
                    <a:lnTo>
                      <a:pt x="66675" y="428625"/>
                    </a:lnTo>
                    <a:lnTo>
                      <a:pt x="57150" y="39052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69" name="kon13"/>
              <p:cNvSpPr/>
              <p:nvPr/>
            </p:nvSpPr>
            <p:spPr>
              <a:xfrm>
                <a:off x="301625" y="3098800"/>
                <a:ext cx="1047751" cy="1647826"/>
              </a:xfrm>
              <a:custGeom>
                <a:avLst/>
                <a:gdLst/>
                <a:ahLst/>
                <a:cxnLst/>
                <a:rect l="0" t="0" r="0" b="0"/>
                <a:pathLst>
                  <a:path w="1047751" h="1647826">
                    <a:moveTo>
                      <a:pt x="800100" y="476250"/>
                    </a:moveTo>
                    <a:lnTo>
                      <a:pt x="762000" y="476250"/>
                    </a:lnTo>
                    <a:lnTo>
                      <a:pt x="800100" y="495300"/>
                    </a:lnTo>
                    <a:lnTo>
                      <a:pt x="847725" y="504825"/>
                    </a:lnTo>
                    <a:lnTo>
                      <a:pt x="857250" y="533400"/>
                    </a:lnTo>
                    <a:lnTo>
                      <a:pt x="828675" y="542925"/>
                    </a:lnTo>
                    <a:lnTo>
                      <a:pt x="885825" y="561975"/>
                    </a:lnTo>
                    <a:lnTo>
                      <a:pt x="857250" y="581025"/>
                    </a:lnTo>
                    <a:lnTo>
                      <a:pt x="866775" y="600075"/>
                    </a:lnTo>
                    <a:lnTo>
                      <a:pt x="857250" y="628650"/>
                    </a:lnTo>
                    <a:lnTo>
                      <a:pt x="857250" y="666750"/>
                    </a:lnTo>
                    <a:lnTo>
                      <a:pt x="838200" y="704850"/>
                    </a:lnTo>
                    <a:lnTo>
                      <a:pt x="895350" y="723900"/>
                    </a:lnTo>
                    <a:lnTo>
                      <a:pt x="857250" y="781050"/>
                    </a:lnTo>
                    <a:lnTo>
                      <a:pt x="790575" y="857250"/>
                    </a:lnTo>
                    <a:lnTo>
                      <a:pt x="809625" y="866775"/>
                    </a:lnTo>
                    <a:lnTo>
                      <a:pt x="828675" y="895350"/>
                    </a:lnTo>
                    <a:lnTo>
                      <a:pt x="809625" y="942975"/>
                    </a:lnTo>
                    <a:lnTo>
                      <a:pt x="838200" y="942975"/>
                    </a:lnTo>
                    <a:lnTo>
                      <a:pt x="857250" y="990600"/>
                    </a:lnTo>
                    <a:lnTo>
                      <a:pt x="914400" y="1009650"/>
                    </a:lnTo>
                    <a:lnTo>
                      <a:pt x="904875" y="1038225"/>
                    </a:lnTo>
                    <a:lnTo>
                      <a:pt x="885825" y="1038225"/>
                    </a:lnTo>
                    <a:lnTo>
                      <a:pt x="876300" y="1066800"/>
                    </a:lnTo>
                    <a:lnTo>
                      <a:pt x="857250" y="1028700"/>
                    </a:lnTo>
                    <a:lnTo>
                      <a:pt x="838200" y="1047750"/>
                    </a:lnTo>
                    <a:lnTo>
                      <a:pt x="809625" y="1047750"/>
                    </a:lnTo>
                    <a:lnTo>
                      <a:pt x="819150" y="1114425"/>
                    </a:lnTo>
                    <a:lnTo>
                      <a:pt x="800100" y="1123950"/>
                    </a:lnTo>
                    <a:lnTo>
                      <a:pt x="762000" y="1123950"/>
                    </a:lnTo>
                    <a:lnTo>
                      <a:pt x="771525" y="1152525"/>
                    </a:lnTo>
                    <a:lnTo>
                      <a:pt x="800100" y="1171575"/>
                    </a:lnTo>
                    <a:lnTo>
                      <a:pt x="790575" y="1190625"/>
                    </a:lnTo>
                    <a:lnTo>
                      <a:pt x="771525" y="1181100"/>
                    </a:lnTo>
                    <a:lnTo>
                      <a:pt x="752475" y="1200150"/>
                    </a:lnTo>
                    <a:lnTo>
                      <a:pt x="733425" y="1200150"/>
                    </a:lnTo>
                    <a:lnTo>
                      <a:pt x="742950" y="1247775"/>
                    </a:lnTo>
                    <a:lnTo>
                      <a:pt x="771525" y="1247775"/>
                    </a:lnTo>
                    <a:lnTo>
                      <a:pt x="781050" y="1266825"/>
                    </a:lnTo>
                    <a:lnTo>
                      <a:pt x="723900" y="1285875"/>
                    </a:lnTo>
                    <a:lnTo>
                      <a:pt x="723900" y="1314450"/>
                    </a:lnTo>
                    <a:lnTo>
                      <a:pt x="695325" y="1314450"/>
                    </a:lnTo>
                    <a:lnTo>
                      <a:pt x="685800" y="1362075"/>
                    </a:lnTo>
                    <a:lnTo>
                      <a:pt x="695325" y="1419225"/>
                    </a:lnTo>
                    <a:lnTo>
                      <a:pt x="666750" y="1409700"/>
                    </a:lnTo>
                    <a:lnTo>
                      <a:pt x="666750" y="1438275"/>
                    </a:lnTo>
                    <a:lnTo>
                      <a:pt x="647700" y="1466850"/>
                    </a:lnTo>
                    <a:lnTo>
                      <a:pt x="628650" y="1447800"/>
                    </a:lnTo>
                    <a:lnTo>
                      <a:pt x="609600" y="1495425"/>
                    </a:lnTo>
                    <a:lnTo>
                      <a:pt x="571500" y="1485900"/>
                    </a:lnTo>
                    <a:lnTo>
                      <a:pt x="552450" y="1524000"/>
                    </a:lnTo>
                    <a:lnTo>
                      <a:pt x="581025" y="1533525"/>
                    </a:lnTo>
                    <a:lnTo>
                      <a:pt x="523875" y="1562100"/>
                    </a:lnTo>
                    <a:lnTo>
                      <a:pt x="504825" y="1543050"/>
                    </a:lnTo>
                    <a:lnTo>
                      <a:pt x="504825" y="1581150"/>
                    </a:lnTo>
                    <a:lnTo>
                      <a:pt x="457200" y="1581150"/>
                    </a:lnTo>
                    <a:lnTo>
                      <a:pt x="485775" y="1600200"/>
                    </a:lnTo>
                    <a:lnTo>
                      <a:pt x="438150" y="1647825"/>
                    </a:lnTo>
                    <a:lnTo>
                      <a:pt x="428625" y="1609725"/>
                    </a:lnTo>
                    <a:lnTo>
                      <a:pt x="361950" y="1504950"/>
                    </a:lnTo>
                    <a:lnTo>
                      <a:pt x="333375" y="1495425"/>
                    </a:lnTo>
                    <a:lnTo>
                      <a:pt x="323850" y="1466850"/>
                    </a:lnTo>
                    <a:lnTo>
                      <a:pt x="180975" y="1381125"/>
                    </a:lnTo>
                    <a:lnTo>
                      <a:pt x="152400" y="1352550"/>
                    </a:lnTo>
                    <a:lnTo>
                      <a:pt x="133350" y="1304925"/>
                    </a:lnTo>
                    <a:lnTo>
                      <a:pt x="19050" y="1295400"/>
                    </a:lnTo>
                    <a:lnTo>
                      <a:pt x="0" y="1266825"/>
                    </a:lnTo>
                    <a:lnTo>
                      <a:pt x="0" y="1228725"/>
                    </a:lnTo>
                    <a:lnTo>
                      <a:pt x="47625" y="1162050"/>
                    </a:lnTo>
                    <a:lnTo>
                      <a:pt x="47625" y="1123950"/>
                    </a:lnTo>
                    <a:lnTo>
                      <a:pt x="28575" y="1104900"/>
                    </a:lnTo>
                    <a:lnTo>
                      <a:pt x="28575" y="1000125"/>
                    </a:lnTo>
                    <a:lnTo>
                      <a:pt x="9525" y="981075"/>
                    </a:lnTo>
                    <a:lnTo>
                      <a:pt x="28575" y="952500"/>
                    </a:lnTo>
                    <a:lnTo>
                      <a:pt x="57150" y="952500"/>
                    </a:lnTo>
                    <a:lnTo>
                      <a:pt x="66675" y="933450"/>
                    </a:lnTo>
                    <a:lnTo>
                      <a:pt x="114300" y="904875"/>
                    </a:lnTo>
                    <a:lnTo>
                      <a:pt x="228600" y="828675"/>
                    </a:lnTo>
                    <a:lnTo>
                      <a:pt x="266700" y="781050"/>
                    </a:lnTo>
                    <a:lnTo>
                      <a:pt x="295275" y="752475"/>
                    </a:lnTo>
                    <a:lnTo>
                      <a:pt x="333375" y="676275"/>
                    </a:lnTo>
                    <a:lnTo>
                      <a:pt x="361950" y="533400"/>
                    </a:lnTo>
                    <a:lnTo>
                      <a:pt x="333375" y="457200"/>
                    </a:lnTo>
                    <a:lnTo>
                      <a:pt x="352425" y="390525"/>
                    </a:lnTo>
                    <a:lnTo>
                      <a:pt x="390525" y="361950"/>
                    </a:lnTo>
                    <a:lnTo>
                      <a:pt x="409575" y="323850"/>
                    </a:lnTo>
                    <a:lnTo>
                      <a:pt x="438150" y="276225"/>
                    </a:lnTo>
                    <a:lnTo>
                      <a:pt x="457200" y="238125"/>
                    </a:lnTo>
                    <a:lnTo>
                      <a:pt x="495300" y="257175"/>
                    </a:lnTo>
                    <a:lnTo>
                      <a:pt x="495300" y="209550"/>
                    </a:lnTo>
                    <a:lnTo>
                      <a:pt x="523875" y="171450"/>
                    </a:lnTo>
                    <a:lnTo>
                      <a:pt x="542925" y="57150"/>
                    </a:lnTo>
                    <a:lnTo>
                      <a:pt x="571500" y="66675"/>
                    </a:lnTo>
                    <a:lnTo>
                      <a:pt x="609600" y="9525"/>
                    </a:lnTo>
                    <a:lnTo>
                      <a:pt x="609600" y="38100"/>
                    </a:lnTo>
                    <a:lnTo>
                      <a:pt x="581025" y="85725"/>
                    </a:lnTo>
                    <a:lnTo>
                      <a:pt x="628650" y="104775"/>
                    </a:lnTo>
                    <a:lnTo>
                      <a:pt x="638175" y="85725"/>
                    </a:lnTo>
                    <a:lnTo>
                      <a:pt x="657225" y="85725"/>
                    </a:lnTo>
                    <a:lnTo>
                      <a:pt x="666750" y="57150"/>
                    </a:lnTo>
                    <a:lnTo>
                      <a:pt x="714375" y="0"/>
                    </a:lnTo>
                    <a:lnTo>
                      <a:pt x="762000" y="28575"/>
                    </a:lnTo>
                    <a:lnTo>
                      <a:pt x="790575" y="28575"/>
                    </a:lnTo>
                    <a:lnTo>
                      <a:pt x="819150" y="9525"/>
                    </a:lnTo>
                    <a:lnTo>
                      <a:pt x="828675" y="28575"/>
                    </a:lnTo>
                    <a:lnTo>
                      <a:pt x="819150" y="38100"/>
                    </a:lnTo>
                    <a:lnTo>
                      <a:pt x="866775" y="85725"/>
                    </a:lnTo>
                    <a:lnTo>
                      <a:pt x="904875" y="104775"/>
                    </a:lnTo>
                    <a:lnTo>
                      <a:pt x="904875" y="57150"/>
                    </a:lnTo>
                    <a:lnTo>
                      <a:pt x="923925" y="66675"/>
                    </a:lnTo>
                    <a:lnTo>
                      <a:pt x="962025" y="114300"/>
                    </a:lnTo>
                    <a:lnTo>
                      <a:pt x="1009650" y="104775"/>
                    </a:lnTo>
                    <a:lnTo>
                      <a:pt x="1009650" y="123825"/>
                    </a:lnTo>
                    <a:lnTo>
                      <a:pt x="1047750" y="133350"/>
                    </a:lnTo>
                    <a:lnTo>
                      <a:pt x="1047750" y="161925"/>
                    </a:lnTo>
                    <a:lnTo>
                      <a:pt x="1038225" y="200025"/>
                    </a:lnTo>
                    <a:lnTo>
                      <a:pt x="1028700" y="228600"/>
                    </a:lnTo>
                    <a:lnTo>
                      <a:pt x="1028700" y="285750"/>
                    </a:lnTo>
                    <a:lnTo>
                      <a:pt x="962025" y="323850"/>
                    </a:lnTo>
                    <a:lnTo>
                      <a:pt x="923925" y="295275"/>
                    </a:lnTo>
                    <a:lnTo>
                      <a:pt x="923925" y="276225"/>
                    </a:lnTo>
                    <a:lnTo>
                      <a:pt x="914400" y="257175"/>
                    </a:lnTo>
                    <a:lnTo>
                      <a:pt x="895350" y="257175"/>
                    </a:lnTo>
                    <a:lnTo>
                      <a:pt x="885825" y="228600"/>
                    </a:lnTo>
                    <a:lnTo>
                      <a:pt x="828675" y="228600"/>
                    </a:lnTo>
                    <a:lnTo>
                      <a:pt x="809625" y="219075"/>
                    </a:lnTo>
                    <a:lnTo>
                      <a:pt x="819150" y="247650"/>
                    </a:lnTo>
                    <a:lnTo>
                      <a:pt x="809625" y="219075"/>
                    </a:lnTo>
                    <a:lnTo>
                      <a:pt x="828675" y="228600"/>
                    </a:lnTo>
                    <a:lnTo>
                      <a:pt x="828675" y="276225"/>
                    </a:lnTo>
                    <a:lnTo>
                      <a:pt x="800100" y="304800"/>
                    </a:lnTo>
                    <a:lnTo>
                      <a:pt x="838200" y="381000"/>
                    </a:lnTo>
                    <a:lnTo>
                      <a:pt x="828675" y="400050"/>
                    </a:lnTo>
                    <a:lnTo>
                      <a:pt x="800100" y="371475"/>
                    </a:lnTo>
                    <a:lnTo>
                      <a:pt x="800100" y="400050"/>
                    </a:lnTo>
                    <a:lnTo>
                      <a:pt x="781050" y="400050"/>
                    </a:lnTo>
                    <a:lnTo>
                      <a:pt x="800100" y="43815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0" name="kon15"/>
              <p:cNvSpPr/>
              <p:nvPr/>
            </p:nvSpPr>
            <p:spPr>
              <a:xfrm>
                <a:off x="1063625" y="3298825"/>
                <a:ext cx="771526" cy="733426"/>
              </a:xfrm>
              <a:custGeom>
                <a:avLst/>
                <a:gdLst/>
                <a:ahLst/>
                <a:cxnLst/>
                <a:rect l="0" t="0" r="0" b="0"/>
                <a:pathLst>
                  <a:path w="771526" h="733426">
                    <a:moveTo>
                      <a:pt x="95250" y="333375"/>
                    </a:moveTo>
                    <a:lnTo>
                      <a:pt x="85725" y="304800"/>
                    </a:lnTo>
                    <a:lnTo>
                      <a:pt x="38100" y="295275"/>
                    </a:lnTo>
                    <a:lnTo>
                      <a:pt x="0" y="276225"/>
                    </a:lnTo>
                    <a:lnTo>
                      <a:pt x="38100" y="276225"/>
                    </a:lnTo>
                    <a:lnTo>
                      <a:pt x="38100" y="238125"/>
                    </a:lnTo>
                    <a:lnTo>
                      <a:pt x="19050" y="200025"/>
                    </a:lnTo>
                    <a:lnTo>
                      <a:pt x="38100" y="200025"/>
                    </a:lnTo>
                    <a:lnTo>
                      <a:pt x="38100" y="171450"/>
                    </a:lnTo>
                    <a:lnTo>
                      <a:pt x="66675" y="200025"/>
                    </a:lnTo>
                    <a:lnTo>
                      <a:pt x="76200" y="180975"/>
                    </a:lnTo>
                    <a:lnTo>
                      <a:pt x="38100" y="104775"/>
                    </a:lnTo>
                    <a:lnTo>
                      <a:pt x="66675" y="76200"/>
                    </a:lnTo>
                    <a:lnTo>
                      <a:pt x="66675" y="28575"/>
                    </a:lnTo>
                    <a:lnTo>
                      <a:pt x="123825" y="28575"/>
                    </a:lnTo>
                    <a:lnTo>
                      <a:pt x="133350" y="57150"/>
                    </a:lnTo>
                    <a:lnTo>
                      <a:pt x="152400" y="57150"/>
                    </a:lnTo>
                    <a:lnTo>
                      <a:pt x="161925" y="76200"/>
                    </a:lnTo>
                    <a:lnTo>
                      <a:pt x="161925" y="95250"/>
                    </a:lnTo>
                    <a:lnTo>
                      <a:pt x="200025" y="123825"/>
                    </a:lnTo>
                    <a:lnTo>
                      <a:pt x="266700" y="85725"/>
                    </a:lnTo>
                    <a:lnTo>
                      <a:pt x="276225" y="85725"/>
                    </a:lnTo>
                    <a:lnTo>
                      <a:pt x="276225" y="85725"/>
                    </a:lnTo>
                    <a:lnTo>
                      <a:pt x="285750" y="85725"/>
                    </a:lnTo>
                    <a:lnTo>
                      <a:pt x="323850" y="85725"/>
                    </a:lnTo>
                    <a:lnTo>
                      <a:pt x="371475" y="66675"/>
                    </a:lnTo>
                    <a:lnTo>
                      <a:pt x="400050" y="76200"/>
                    </a:lnTo>
                    <a:lnTo>
                      <a:pt x="400050" y="47625"/>
                    </a:lnTo>
                    <a:lnTo>
                      <a:pt x="438150" y="47625"/>
                    </a:lnTo>
                    <a:lnTo>
                      <a:pt x="466725" y="0"/>
                    </a:lnTo>
                    <a:lnTo>
                      <a:pt x="485775" y="0"/>
                    </a:lnTo>
                    <a:lnTo>
                      <a:pt x="466725" y="38100"/>
                    </a:lnTo>
                    <a:lnTo>
                      <a:pt x="485775" y="57150"/>
                    </a:lnTo>
                    <a:lnTo>
                      <a:pt x="504825" y="19050"/>
                    </a:lnTo>
                    <a:lnTo>
                      <a:pt x="504825" y="47625"/>
                    </a:lnTo>
                    <a:lnTo>
                      <a:pt x="542925" y="47625"/>
                    </a:lnTo>
                    <a:lnTo>
                      <a:pt x="552450" y="66675"/>
                    </a:lnTo>
                    <a:lnTo>
                      <a:pt x="581025" y="123825"/>
                    </a:lnTo>
                    <a:lnTo>
                      <a:pt x="552450" y="180975"/>
                    </a:lnTo>
                    <a:lnTo>
                      <a:pt x="523875" y="190500"/>
                    </a:lnTo>
                    <a:lnTo>
                      <a:pt x="533400" y="219075"/>
                    </a:lnTo>
                    <a:lnTo>
                      <a:pt x="561975" y="209550"/>
                    </a:lnTo>
                    <a:lnTo>
                      <a:pt x="571500" y="238125"/>
                    </a:lnTo>
                    <a:lnTo>
                      <a:pt x="609600" y="238125"/>
                    </a:lnTo>
                    <a:lnTo>
                      <a:pt x="609600" y="257175"/>
                    </a:lnTo>
                    <a:lnTo>
                      <a:pt x="638175" y="266700"/>
                    </a:lnTo>
                    <a:lnTo>
                      <a:pt x="695325" y="257175"/>
                    </a:lnTo>
                    <a:lnTo>
                      <a:pt x="714375" y="247650"/>
                    </a:lnTo>
                    <a:lnTo>
                      <a:pt x="695325" y="285750"/>
                    </a:lnTo>
                    <a:lnTo>
                      <a:pt x="704850" y="314325"/>
                    </a:lnTo>
                    <a:lnTo>
                      <a:pt x="771525" y="333375"/>
                    </a:lnTo>
                    <a:lnTo>
                      <a:pt x="752475" y="371475"/>
                    </a:lnTo>
                    <a:lnTo>
                      <a:pt x="771525" y="409575"/>
                    </a:lnTo>
                    <a:lnTo>
                      <a:pt x="752475" y="438150"/>
                    </a:lnTo>
                    <a:lnTo>
                      <a:pt x="771525" y="466725"/>
                    </a:lnTo>
                    <a:lnTo>
                      <a:pt x="695325" y="514350"/>
                    </a:lnTo>
                    <a:lnTo>
                      <a:pt x="695325" y="552450"/>
                    </a:lnTo>
                    <a:lnTo>
                      <a:pt x="666750" y="590550"/>
                    </a:lnTo>
                    <a:lnTo>
                      <a:pt x="619125" y="561975"/>
                    </a:lnTo>
                    <a:lnTo>
                      <a:pt x="600075" y="571500"/>
                    </a:lnTo>
                    <a:lnTo>
                      <a:pt x="590550" y="523875"/>
                    </a:lnTo>
                    <a:lnTo>
                      <a:pt x="552450" y="523875"/>
                    </a:lnTo>
                    <a:lnTo>
                      <a:pt x="504825" y="552450"/>
                    </a:lnTo>
                    <a:lnTo>
                      <a:pt x="504825" y="581025"/>
                    </a:lnTo>
                    <a:lnTo>
                      <a:pt x="533400" y="581025"/>
                    </a:lnTo>
                    <a:lnTo>
                      <a:pt x="542925" y="609600"/>
                    </a:lnTo>
                    <a:lnTo>
                      <a:pt x="542925" y="676275"/>
                    </a:lnTo>
                    <a:lnTo>
                      <a:pt x="523875" y="695325"/>
                    </a:lnTo>
                    <a:lnTo>
                      <a:pt x="485775" y="666750"/>
                    </a:lnTo>
                    <a:lnTo>
                      <a:pt x="466725" y="657225"/>
                    </a:lnTo>
                    <a:lnTo>
                      <a:pt x="466725" y="695325"/>
                    </a:lnTo>
                    <a:lnTo>
                      <a:pt x="447675" y="733425"/>
                    </a:lnTo>
                    <a:lnTo>
                      <a:pt x="419100" y="733425"/>
                    </a:lnTo>
                    <a:lnTo>
                      <a:pt x="409575" y="695325"/>
                    </a:lnTo>
                    <a:lnTo>
                      <a:pt x="390525" y="714375"/>
                    </a:lnTo>
                    <a:lnTo>
                      <a:pt x="361950" y="695325"/>
                    </a:lnTo>
                    <a:lnTo>
                      <a:pt x="352425" y="657225"/>
                    </a:lnTo>
                    <a:lnTo>
                      <a:pt x="333375" y="695325"/>
                    </a:lnTo>
                    <a:lnTo>
                      <a:pt x="323850" y="676275"/>
                    </a:lnTo>
                    <a:lnTo>
                      <a:pt x="323850" y="647700"/>
                    </a:lnTo>
                    <a:lnTo>
                      <a:pt x="295275" y="628650"/>
                    </a:lnTo>
                    <a:lnTo>
                      <a:pt x="342900" y="628650"/>
                    </a:lnTo>
                    <a:lnTo>
                      <a:pt x="323850" y="619125"/>
                    </a:lnTo>
                    <a:lnTo>
                      <a:pt x="352425" y="609600"/>
                    </a:lnTo>
                    <a:lnTo>
                      <a:pt x="323850" y="590550"/>
                    </a:lnTo>
                    <a:lnTo>
                      <a:pt x="361950" y="600075"/>
                    </a:lnTo>
                    <a:lnTo>
                      <a:pt x="352425" y="552450"/>
                    </a:lnTo>
                    <a:lnTo>
                      <a:pt x="323850" y="552450"/>
                    </a:lnTo>
                    <a:lnTo>
                      <a:pt x="342900" y="523875"/>
                    </a:lnTo>
                    <a:lnTo>
                      <a:pt x="295275" y="533400"/>
                    </a:lnTo>
                    <a:lnTo>
                      <a:pt x="257175" y="495300"/>
                    </a:lnTo>
                    <a:lnTo>
                      <a:pt x="228600" y="533400"/>
                    </a:lnTo>
                    <a:lnTo>
                      <a:pt x="200025" y="552450"/>
                    </a:lnTo>
                    <a:lnTo>
                      <a:pt x="219075" y="571500"/>
                    </a:lnTo>
                    <a:lnTo>
                      <a:pt x="219075" y="600075"/>
                    </a:lnTo>
                    <a:lnTo>
                      <a:pt x="257175" y="619125"/>
                    </a:lnTo>
                    <a:lnTo>
                      <a:pt x="209550" y="638175"/>
                    </a:lnTo>
                    <a:lnTo>
                      <a:pt x="190500" y="609600"/>
                    </a:lnTo>
                    <a:lnTo>
                      <a:pt x="95250" y="581025"/>
                    </a:lnTo>
                    <a:lnTo>
                      <a:pt x="133350" y="523875"/>
                    </a:lnTo>
                    <a:lnTo>
                      <a:pt x="76200" y="504825"/>
                    </a:lnTo>
                    <a:lnTo>
                      <a:pt x="95250" y="466725"/>
                    </a:lnTo>
                    <a:lnTo>
                      <a:pt x="95250" y="428625"/>
                    </a:lnTo>
                    <a:lnTo>
                      <a:pt x="104775" y="400050"/>
                    </a:lnTo>
                    <a:lnTo>
                      <a:pt x="95250" y="381000"/>
                    </a:lnTo>
                    <a:lnTo>
                      <a:pt x="123825" y="361950"/>
                    </a:lnTo>
                    <a:lnTo>
                      <a:pt x="66675" y="3429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1" name="kon17"/>
              <p:cNvSpPr/>
              <p:nvPr/>
            </p:nvSpPr>
            <p:spPr>
              <a:xfrm>
                <a:off x="739775" y="3765550"/>
                <a:ext cx="1266826" cy="1123951"/>
              </a:xfrm>
              <a:custGeom>
                <a:avLst/>
                <a:gdLst/>
                <a:ahLst/>
                <a:cxnLst/>
                <a:rect l="0" t="0" r="0" b="0"/>
                <a:pathLst>
                  <a:path w="1266826" h="1123951">
                    <a:moveTo>
                      <a:pt x="304800" y="990600"/>
                    </a:moveTo>
                    <a:lnTo>
                      <a:pt x="285750" y="990600"/>
                    </a:lnTo>
                    <a:lnTo>
                      <a:pt x="228600" y="1038225"/>
                    </a:lnTo>
                    <a:lnTo>
                      <a:pt x="238125" y="1123950"/>
                    </a:lnTo>
                    <a:lnTo>
                      <a:pt x="152400" y="1076325"/>
                    </a:lnTo>
                    <a:lnTo>
                      <a:pt x="57150" y="1019175"/>
                    </a:lnTo>
                    <a:lnTo>
                      <a:pt x="28575" y="981075"/>
                    </a:lnTo>
                    <a:lnTo>
                      <a:pt x="0" y="981075"/>
                    </a:lnTo>
                    <a:lnTo>
                      <a:pt x="47625" y="933450"/>
                    </a:lnTo>
                    <a:lnTo>
                      <a:pt x="19050" y="914400"/>
                    </a:lnTo>
                    <a:lnTo>
                      <a:pt x="66675" y="914400"/>
                    </a:lnTo>
                    <a:lnTo>
                      <a:pt x="66675" y="876300"/>
                    </a:lnTo>
                    <a:lnTo>
                      <a:pt x="85725" y="895350"/>
                    </a:lnTo>
                    <a:lnTo>
                      <a:pt x="142875" y="866775"/>
                    </a:lnTo>
                    <a:lnTo>
                      <a:pt x="114300" y="857250"/>
                    </a:lnTo>
                    <a:lnTo>
                      <a:pt x="133350" y="819150"/>
                    </a:lnTo>
                    <a:lnTo>
                      <a:pt x="171450" y="828675"/>
                    </a:lnTo>
                    <a:lnTo>
                      <a:pt x="190500" y="781050"/>
                    </a:lnTo>
                    <a:lnTo>
                      <a:pt x="209550" y="800100"/>
                    </a:lnTo>
                    <a:lnTo>
                      <a:pt x="228600" y="771525"/>
                    </a:lnTo>
                    <a:lnTo>
                      <a:pt x="228600" y="742950"/>
                    </a:lnTo>
                    <a:lnTo>
                      <a:pt x="257175" y="752475"/>
                    </a:lnTo>
                    <a:lnTo>
                      <a:pt x="247650" y="695325"/>
                    </a:lnTo>
                    <a:lnTo>
                      <a:pt x="257175" y="647700"/>
                    </a:lnTo>
                    <a:lnTo>
                      <a:pt x="285750" y="647700"/>
                    </a:lnTo>
                    <a:lnTo>
                      <a:pt x="285750" y="619125"/>
                    </a:lnTo>
                    <a:lnTo>
                      <a:pt x="342900" y="600075"/>
                    </a:lnTo>
                    <a:lnTo>
                      <a:pt x="333375" y="581025"/>
                    </a:lnTo>
                    <a:lnTo>
                      <a:pt x="304800" y="581025"/>
                    </a:lnTo>
                    <a:lnTo>
                      <a:pt x="295275" y="533400"/>
                    </a:lnTo>
                    <a:lnTo>
                      <a:pt x="314325" y="533400"/>
                    </a:lnTo>
                    <a:lnTo>
                      <a:pt x="333375" y="514350"/>
                    </a:lnTo>
                    <a:lnTo>
                      <a:pt x="352425" y="523875"/>
                    </a:lnTo>
                    <a:lnTo>
                      <a:pt x="361950" y="504825"/>
                    </a:lnTo>
                    <a:lnTo>
                      <a:pt x="333375" y="485775"/>
                    </a:lnTo>
                    <a:lnTo>
                      <a:pt x="323850" y="457200"/>
                    </a:lnTo>
                    <a:lnTo>
                      <a:pt x="361950" y="457200"/>
                    </a:lnTo>
                    <a:lnTo>
                      <a:pt x="381000" y="447675"/>
                    </a:lnTo>
                    <a:lnTo>
                      <a:pt x="371475" y="381000"/>
                    </a:lnTo>
                    <a:lnTo>
                      <a:pt x="400050" y="381000"/>
                    </a:lnTo>
                    <a:lnTo>
                      <a:pt x="419100" y="361950"/>
                    </a:lnTo>
                    <a:lnTo>
                      <a:pt x="438150" y="400050"/>
                    </a:lnTo>
                    <a:lnTo>
                      <a:pt x="447675" y="371475"/>
                    </a:lnTo>
                    <a:lnTo>
                      <a:pt x="466725" y="371475"/>
                    </a:lnTo>
                    <a:lnTo>
                      <a:pt x="476250" y="342900"/>
                    </a:lnTo>
                    <a:lnTo>
                      <a:pt x="419100" y="323850"/>
                    </a:lnTo>
                    <a:lnTo>
                      <a:pt x="400050" y="276225"/>
                    </a:lnTo>
                    <a:lnTo>
                      <a:pt x="371475" y="276225"/>
                    </a:lnTo>
                    <a:lnTo>
                      <a:pt x="390525" y="228600"/>
                    </a:lnTo>
                    <a:lnTo>
                      <a:pt x="371475" y="200025"/>
                    </a:lnTo>
                    <a:lnTo>
                      <a:pt x="352425" y="190500"/>
                    </a:lnTo>
                    <a:lnTo>
                      <a:pt x="419100" y="114300"/>
                    </a:lnTo>
                    <a:lnTo>
                      <a:pt x="514350" y="142875"/>
                    </a:lnTo>
                    <a:lnTo>
                      <a:pt x="533400" y="171450"/>
                    </a:lnTo>
                    <a:lnTo>
                      <a:pt x="581025" y="152400"/>
                    </a:lnTo>
                    <a:lnTo>
                      <a:pt x="542925" y="133350"/>
                    </a:lnTo>
                    <a:lnTo>
                      <a:pt x="542925" y="104775"/>
                    </a:lnTo>
                    <a:lnTo>
                      <a:pt x="523875" y="85725"/>
                    </a:lnTo>
                    <a:lnTo>
                      <a:pt x="552450" y="66675"/>
                    </a:lnTo>
                    <a:lnTo>
                      <a:pt x="581025" y="28575"/>
                    </a:lnTo>
                    <a:lnTo>
                      <a:pt x="619125" y="66675"/>
                    </a:lnTo>
                    <a:lnTo>
                      <a:pt x="666750" y="57150"/>
                    </a:lnTo>
                    <a:lnTo>
                      <a:pt x="647700" y="85725"/>
                    </a:lnTo>
                    <a:lnTo>
                      <a:pt x="676275" y="85725"/>
                    </a:lnTo>
                    <a:lnTo>
                      <a:pt x="685800" y="133350"/>
                    </a:lnTo>
                    <a:lnTo>
                      <a:pt x="647700" y="123825"/>
                    </a:lnTo>
                    <a:lnTo>
                      <a:pt x="676275" y="142875"/>
                    </a:lnTo>
                    <a:lnTo>
                      <a:pt x="647700" y="152400"/>
                    </a:lnTo>
                    <a:lnTo>
                      <a:pt x="666750" y="161925"/>
                    </a:lnTo>
                    <a:lnTo>
                      <a:pt x="619125" y="161925"/>
                    </a:lnTo>
                    <a:lnTo>
                      <a:pt x="647700" y="180975"/>
                    </a:lnTo>
                    <a:lnTo>
                      <a:pt x="647700" y="209550"/>
                    </a:lnTo>
                    <a:lnTo>
                      <a:pt x="657225" y="228600"/>
                    </a:lnTo>
                    <a:lnTo>
                      <a:pt x="676275" y="190500"/>
                    </a:lnTo>
                    <a:lnTo>
                      <a:pt x="685800" y="228600"/>
                    </a:lnTo>
                    <a:lnTo>
                      <a:pt x="714375" y="247650"/>
                    </a:lnTo>
                    <a:lnTo>
                      <a:pt x="733425" y="228600"/>
                    </a:lnTo>
                    <a:lnTo>
                      <a:pt x="742950" y="266700"/>
                    </a:lnTo>
                    <a:lnTo>
                      <a:pt x="771525" y="266700"/>
                    </a:lnTo>
                    <a:lnTo>
                      <a:pt x="790575" y="228600"/>
                    </a:lnTo>
                    <a:lnTo>
                      <a:pt x="790575" y="190500"/>
                    </a:lnTo>
                    <a:lnTo>
                      <a:pt x="809625" y="200025"/>
                    </a:lnTo>
                    <a:lnTo>
                      <a:pt x="847725" y="228600"/>
                    </a:lnTo>
                    <a:lnTo>
                      <a:pt x="866775" y="209550"/>
                    </a:lnTo>
                    <a:lnTo>
                      <a:pt x="866775" y="142875"/>
                    </a:lnTo>
                    <a:lnTo>
                      <a:pt x="857250" y="114300"/>
                    </a:lnTo>
                    <a:lnTo>
                      <a:pt x="828675" y="114300"/>
                    </a:lnTo>
                    <a:lnTo>
                      <a:pt x="828675" y="85725"/>
                    </a:lnTo>
                    <a:lnTo>
                      <a:pt x="876300" y="57150"/>
                    </a:lnTo>
                    <a:lnTo>
                      <a:pt x="914400" y="57150"/>
                    </a:lnTo>
                    <a:lnTo>
                      <a:pt x="923925" y="104775"/>
                    </a:lnTo>
                    <a:lnTo>
                      <a:pt x="942975" y="95250"/>
                    </a:lnTo>
                    <a:lnTo>
                      <a:pt x="990600" y="123825"/>
                    </a:lnTo>
                    <a:lnTo>
                      <a:pt x="1019175" y="85725"/>
                    </a:lnTo>
                    <a:lnTo>
                      <a:pt x="1019175" y="47625"/>
                    </a:lnTo>
                    <a:lnTo>
                      <a:pt x="1095375" y="0"/>
                    </a:lnTo>
                    <a:lnTo>
                      <a:pt x="1076325" y="95250"/>
                    </a:lnTo>
                    <a:lnTo>
                      <a:pt x="1143000" y="104775"/>
                    </a:lnTo>
                    <a:lnTo>
                      <a:pt x="1133475" y="133350"/>
                    </a:lnTo>
                    <a:lnTo>
                      <a:pt x="1152525" y="133350"/>
                    </a:lnTo>
                    <a:lnTo>
                      <a:pt x="1152525" y="161925"/>
                    </a:lnTo>
                    <a:lnTo>
                      <a:pt x="1200150" y="190500"/>
                    </a:lnTo>
                    <a:lnTo>
                      <a:pt x="1190625" y="219075"/>
                    </a:lnTo>
                    <a:lnTo>
                      <a:pt x="1219200" y="238125"/>
                    </a:lnTo>
                    <a:lnTo>
                      <a:pt x="1200150" y="257175"/>
                    </a:lnTo>
                    <a:lnTo>
                      <a:pt x="1209675" y="295275"/>
                    </a:lnTo>
                    <a:lnTo>
                      <a:pt x="1190625" y="295275"/>
                    </a:lnTo>
                    <a:lnTo>
                      <a:pt x="1238250" y="409575"/>
                    </a:lnTo>
                    <a:lnTo>
                      <a:pt x="1266825" y="419100"/>
                    </a:lnTo>
                    <a:lnTo>
                      <a:pt x="1066800" y="523875"/>
                    </a:lnTo>
                    <a:lnTo>
                      <a:pt x="895350" y="600075"/>
                    </a:lnTo>
                    <a:lnTo>
                      <a:pt x="857250" y="561975"/>
                    </a:lnTo>
                    <a:lnTo>
                      <a:pt x="847725" y="533400"/>
                    </a:lnTo>
                    <a:lnTo>
                      <a:pt x="809625" y="542925"/>
                    </a:lnTo>
                    <a:lnTo>
                      <a:pt x="809625" y="571500"/>
                    </a:lnTo>
                    <a:lnTo>
                      <a:pt x="790575" y="590550"/>
                    </a:lnTo>
                    <a:lnTo>
                      <a:pt x="771525" y="533400"/>
                    </a:lnTo>
                    <a:lnTo>
                      <a:pt x="742950" y="514350"/>
                    </a:lnTo>
                    <a:lnTo>
                      <a:pt x="704850" y="485775"/>
                    </a:lnTo>
                    <a:lnTo>
                      <a:pt x="685800" y="495300"/>
                    </a:lnTo>
                    <a:lnTo>
                      <a:pt x="685800" y="457200"/>
                    </a:lnTo>
                    <a:lnTo>
                      <a:pt x="657225" y="466725"/>
                    </a:lnTo>
                    <a:lnTo>
                      <a:pt x="647700" y="514350"/>
                    </a:lnTo>
                    <a:lnTo>
                      <a:pt x="647700" y="542925"/>
                    </a:lnTo>
                    <a:lnTo>
                      <a:pt x="676275" y="523875"/>
                    </a:lnTo>
                    <a:lnTo>
                      <a:pt x="695325" y="542925"/>
                    </a:lnTo>
                    <a:lnTo>
                      <a:pt x="685800" y="581025"/>
                    </a:lnTo>
                    <a:lnTo>
                      <a:pt x="666750" y="600075"/>
                    </a:lnTo>
                    <a:lnTo>
                      <a:pt x="657225" y="571500"/>
                    </a:lnTo>
                    <a:lnTo>
                      <a:pt x="619125" y="561975"/>
                    </a:lnTo>
                    <a:lnTo>
                      <a:pt x="619125" y="600075"/>
                    </a:lnTo>
                    <a:lnTo>
                      <a:pt x="600075" y="600075"/>
                    </a:lnTo>
                    <a:lnTo>
                      <a:pt x="600075" y="638175"/>
                    </a:lnTo>
                    <a:lnTo>
                      <a:pt x="628650" y="647700"/>
                    </a:lnTo>
                    <a:lnTo>
                      <a:pt x="600075" y="704850"/>
                    </a:lnTo>
                    <a:lnTo>
                      <a:pt x="561975" y="742950"/>
                    </a:lnTo>
                    <a:lnTo>
                      <a:pt x="542925" y="733425"/>
                    </a:lnTo>
                    <a:lnTo>
                      <a:pt x="514350" y="762000"/>
                    </a:lnTo>
                    <a:lnTo>
                      <a:pt x="514350" y="876300"/>
                    </a:lnTo>
                    <a:lnTo>
                      <a:pt x="523875" y="904875"/>
                    </a:lnTo>
                    <a:lnTo>
                      <a:pt x="495300" y="952500"/>
                    </a:lnTo>
                    <a:lnTo>
                      <a:pt x="457200" y="971550"/>
                    </a:lnTo>
                    <a:lnTo>
                      <a:pt x="447675" y="1028700"/>
                    </a:lnTo>
                    <a:lnTo>
                      <a:pt x="419100" y="1057275"/>
                    </a:lnTo>
                    <a:lnTo>
                      <a:pt x="371475" y="1057275"/>
                    </a:lnTo>
                    <a:lnTo>
                      <a:pt x="333375" y="1047750"/>
                    </a:lnTo>
                    <a:lnTo>
                      <a:pt x="314325" y="101917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2" name="kon19"/>
              <p:cNvSpPr/>
              <p:nvPr/>
            </p:nvSpPr>
            <p:spPr>
              <a:xfrm>
                <a:off x="1816100" y="3146425"/>
                <a:ext cx="1209676" cy="942976"/>
              </a:xfrm>
              <a:custGeom>
                <a:avLst/>
                <a:gdLst/>
                <a:ahLst/>
                <a:cxnLst/>
                <a:rect l="0" t="0" r="0" b="0"/>
                <a:pathLst>
                  <a:path w="1209676" h="942976">
                    <a:moveTo>
                      <a:pt x="971550" y="533400"/>
                    </a:moveTo>
                    <a:lnTo>
                      <a:pt x="914400" y="523875"/>
                    </a:lnTo>
                    <a:lnTo>
                      <a:pt x="942975" y="581025"/>
                    </a:lnTo>
                    <a:lnTo>
                      <a:pt x="857250" y="619125"/>
                    </a:lnTo>
                    <a:lnTo>
                      <a:pt x="885825" y="628650"/>
                    </a:lnTo>
                    <a:lnTo>
                      <a:pt x="876300" y="657225"/>
                    </a:lnTo>
                    <a:lnTo>
                      <a:pt x="838200" y="676275"/>
                    </a:lnTo>
                    <a:lnTo>
                      <a:pt x="809625" y="657225"/>
                    </a:lnTo>
                    <a:lnTo>
                      <a:pt x="809625" y="676275"/>
                    </a:lnTo>
                    <a:lnTo>
                      <a:pt x="857250" y="714375"/>
                    </a:lnTo>
                    <a:lnTo>
                      <a:pt x="828675" y="723900"/>
                    </a:lnTo>
                    <a:lnTo>
                      <a:pt x="809625" y="752475"/>
                    </a:lnTo>
                    <a:lnTo>
                      <a:pt x="771525" y="762000"/>
                    </a:lnTo>
                    <a:lnTo>
                      <a:pt x="781050" y="781050"/>
                    </a:lnTo>
                    <a:lnTo>
                      <a:pt x="809625" y="790575"/>
                    </a:lnTo>
                    <a:lnTo>
                      <a:pt x="800100" y="819150"/>
                    </a:lnTo>
                    <a:lnTo>
                      <a:pt x="742950" y="847725"/>
                    </a:lnTo>
                    <a:lnTo>
                      <a:pt x="704850" y="809625"/>
                    </a:lnTo>
                    <a:lnTo>
                      <a:pt x="619125" y="857250"/>
                    </a:lnTo>
                    <a:lnTo>
                      <a:pt x="600075" y="838200"/>
                    </a:lnTo>
                    <a:lnTo>
                      <a:pt x="561975" y="838200"/>
                    </a:lnTo>
                    <a:lnTo>
                      <a:pt x="514350" y="819150"/>
                    </a:lnTo>
                    <a:lnTo>
                      <a:pt x="514350" y="781050"/>
                    </a:lnTo>
                    <a:lnTo>
                      <a:pt x="495300" y="781050"/>
                    </a:lnTo>
                    <a:lnTo>
                      <a:pt x="352425" y="828675"/>
                    </a:lnTo>
                    <a:lnTo>
                      <a:pt x="266700" y="885825"/>
                    </a:lnTo>
                    <a:lnTo>
                      <a:pt x="238125" y="942975"/>
                    </a:lnTo>
                    <a:lnTo>
                      <a:pt x="133350" y="914400"/>
                    </a:lnTo>
                    <a:lnTo>
                      <a:pt x="123825" y="876300"/>
                    </a:lnTo>
                    <a:lnTo>
                      <a:pt x="142875" y="857250"/>
                    </a:lnTo>
                    <a:lnTo>
                      <a:pt x="114300" y="838200"/>
                    </a:lnTo>
                    <a:lnTo>
                      <a:pt x="123825" y="809625"/>
                    </a:lnTo>
                    <a:lnTo>
                      <a:pt x="76200" y="781050"/>
                    </a:lnTo>
                    <a:lnTo>
                      <a:pt x="76200" y="752475"/>
                    </a:lnTo>
                    <a:lnTo>
                      <a:pt x="57150" y="752475"/>
                    </a:lnTo>
                    <a:lnTo>
                      <a:pt x="66675" y="723900"/>
                    </a:lnTo>
                    <a:lnTo>
                      <a:pt x="0" y="714375"/>
                    </a:lnTo>
                    <a:lnTo>
                      <a:pt x="19050" y="619125"/>
                    </a:lnTo>
                    <a:lnTo>
                      <a:pt x="38100" y="590550"/>
                    </a:lnTo>
                    <a:lnTo>
                      <a:pt x="57150" y="600075"/>
                    </a:lnTo>
                    <a:lnTo>
                      <a:pt x="76200" y="590550"/>
                    </a:lnTo>
                    <a:lnTo>
                      <a:pt x="104775" y="600075"/>
                    </a:lnTo>
                    <a:lnTo>
                      <a:pt x="123825" y="571500"/>
                    </a:lnTo>
                    <a:lnTo>
                      <a:pt x="104775" y="542925"/>
                    </a:lnTo>
                    <a:lnTo>
                      <a:pt x="161925" y="485775"/>
                    </a:lnTo>
                    <a:lnTo>
                      <a:pt x="180975" y="495300"/>
                    </a:lnTo>
                    <a:lnTo>
                      <a:pt x="200025" y="457200"/>
                    </a:lnTo>
                    <a:lnTo>
                      <a:pt x="190500" y="419100"/>
                    </a:lnTo>
                    <a:lnTo>
                      <a:pt x="238125" y="409575"/>
                    </a:lnTo>
                    <a:lnTo>
                      <a:pt x="238125" y="381000"/>
                    </a:lnTo>
                    <a:lnTo>
                      <a:pt x="200025" y="361950"/>
                    </a:lnTo>
                    <a:lnTo>
                      <a:pt x="238125" y="342900"/>
                    </a:lnTo>
                    <a:lnTo>
                      <a:pt x="200025" y="333375"/>
                    </a:lnTo>
                    <a:lnTo>
                      <a:pt x="180975" y="304800"/>
                    </a:lnTo>
                    <a:lnTo>
                      <a:pt x="161925" y="342900"/>
                    </a:lnTo>
                    <a:lnTo>
                      <a:pt x="161925" y="314325"/>
                    </a:lnTo>
                    <a:lnTo>
                      <a:pt x="142875" y="342900"/>
                    </a:lnTo>
                    <a:lnTo>
                      <a:pt x="114300" y="342900"/>
                    </a:lnTo>
                    <a:lnTo>
                      <a:pt x="114300" y="314325"/>
                    </a:lnTo>
                    <a:lnTo>
                      <a:pt x="95250" y="323850"/>
                    </a:lnTo>
                    <a:lnTo>
                      <a:pt x="76200" y="276225"/>
                    </a:lnTo>
                    <a:lnTo>
                      <a:pt x="104775" y="238125"/>
                    </a:lnTo>
                    <a:lnTo>
                      <a:pt x="133350" y="247650"/>
                    </a:lnTo>
                    <a:lnTo>
                      <a:pt x="114300" y="209550"/>
                    </a:lnTo>
                    <a:lnTo>
                      <a:pt x="190500" y="200025"/>
                    </a:lnTo>
                    <a:lnTo>
                      <a:pt x="219075" y="219075"/>
                    </a:lnTo>
                    <a:lnTo>
                      <a:pt x="257175" y="209550"/>
                    </a:lnTo>
                    <a:lnTo>
                      <a:pt x="276225" y="228600"/>
                    </a:lnTo>
                    <a:lnTo>
                      <a:pt x="314325" y="219075"/>
                    </a:lnTo>
                    <a:lnTo>
                      <a:pt x="390525" y="257175"/>
                    </a:lnTo>
                    <a:lnTo>
                      <a:pt x="428625" y="238125"/>
                    </a:lnTo>
                    <a:lnTo>
                      <a:pt x="419100" y="200025"/>
                    </a:lnTo>
                    <a:lnTo>
                      <a:pt x="400050" y="219075"/>
                    </a:lnTo>
                    <a:lnTo>
                      <a:pt x="381000" y="190500"/>
                    </a:lnTo>
                    <a:lnTo>
                      <a:pt x="419100" y="180975"/>
                    </a:lnTo>
                    <a:lnTo>
                      <a:pt x="419100" y="152400"/>
                    </a:lnTo>
                    <a:lnTo>
                      <a:pt x="390525" y="152400"/>
                    </a:lnTo>
                    <a:lnTo>
                      <a:pt x="409575" y="114300"/>
                    </a:lnTo>
                    <a:lnTo>
                      <a:pt x="390525" y="85725"/>
                    </a:lnTo>
                    <a:lnTo>
                      <a:pt x="409575" y="76200"/>
                    </a:lnTo>
                    <a:lnTo>
                      <a:pt x="390525" y="57150"/>
                    </a:lnTo>
                    <a:lnTo>
                      <a:pt x="485775" y="9525"/>
                    </a:lnTo>
                    <a:lnTo>
                      <a:pt x="514350" y="28575"/>
                    </a:lnTo>
                    <a:lnTo>
                      <a:pt x="533400" y="0"/>
                    </a:lnTo>
                    <a:lnTo>
                      <a:pt x="571500" y="19050"/>
                    </a:lnTo>
                    <a:lnTo>
                      <a:pt x="552450" y="38100"/>
                    </a:lnTo>
                    <a:lnTo>
                      <a:pt x="571500" y="57150"/>
                    </a:lnTo>
                    <a:lnTo>
                      <a:pt x="600075" y="47625"/>
                    </a:lnTo>
                    <a:lnTo>
                      <a:pt x="619125" y="66675"/>
                    </a:lnTo>
                    <a:lnTo>
                      <a:pt x="600075" y="85725"/>
                    </a:lnTo>
                    <a:lnTo>
                      <a:pt x="619125" y="95250"/>
                    </a:lnTo>
                    <a:lnTo>
                      <a:pt x="609600" y="123825"/>
                    </a:lnTo>
                    <a:lnTo>
                      <a:pt x="647700" y="104775"/>
                    </a:lnTo>
                    <a:lnTo>
                      <a:pt x="676275" y="133350"/>
                    </a:lnTo>
                    <a:lnTo>
                      <a:pt x="714375" y="85725"/>
                    </a:lnTo>
                    <a:lnTo>
                      <a:pt x="733425" y="76200"/>
                    </a:lnTo>
                    <a:lnTo>
                      <a:pt x="752475" y="57150"/>
                    </a:lnTo>
                    <a:lnTo>
                      <a:pt x="762000" y="57150"/>
                    </a:lnTo>
                    <a:lnTo>
                      <a:pt x="790575" y="76200"/>
                    </a:lnTo>
                    <a:lnTo>
                      <a:pt x="819150" y="66675"/>
                    </a:lnTo>
                    <a:lnTo>
                      <a:pt x="809625" y="104775"/>
                    </a:lnTo>
                    <a:lnTo>
                      <a:pt x="828675" y="152400"/>
                    </a:lnTo>
                    <a:lnTo>
                      <a:pt x="847725" y="180975"/>
                    </a:lnTo>
                    <a:lnTo>
                      <a:pt x="876300" y="257175"/>
                    </a:lnTo>
                    <a:lnTo>
                      <a:pt x="904875" y="304800"/>
                    </a:lnTo>
                    <a:lnTo>
                      <a:pt x="923925" y="276225"/>
                    </a:lnTo>
                    <a:lnTo>
                      <a:pt x="962025" y="257175"/>
                    </a:lnTo>
                    <a:lnTo>
                      <a:pt x="990600" y="276225"/>
                    </a:lnTo>
                    <a:lnTo>
                      <a:pt x="981075" y="333375"/>
                    </a:lnTo>
                    <a:lnTo>
                      <a:pt x="1019175" y="333375"/>
                    </a:lnTo>
                    <a:lnTo>
                      <a:pt x="1019175" y="285750"/>
                    </a:lnTo>
                    <a:lnTo>
                      <a:pt x="1047750" y="304800"/>
                    </a:lnTo>
                    <a:lnTo>
                      <a:pt x="1104900" y="285750"/>
                    </a:lnTo>
                    <a:lnTo>
                      <a:pt x="1152525" y="247650"/>
                    </a:lnTo>
                    <a:lnTo>
                      <a:pt x="1209675" y="257175"/>
                    </a:lnTo>
                    <a:lnTo>
                      <a:pt x="1171575" y="276225"/>
                    </a:lnTo>
                    <a:lnTo>
                      <a:pt x="1171575" y="323850"/>
                    </a:lnTo>
                    <a:lnTo>
                      <a:pt x="1123950" y="333375"/>
                    </a:lnTo>
                    <a:lnTo>
                      <a:pt x="1143000" y="342900"/>
                    </a:lnTo>
                    <a:lnTo>
                      <a:pt x="1114425" y="419100"/>
                    </a:lnTo>
                    <a:lnTo>
                      <a:pt x="1085850" y="504825"/>
                    </a:lnTo>
                    <a:lnTo>
                      <a:pt x="1123950" y="523875"/>
                    </a:lnTo>
                    <a:lnTo>
                      <a:pt x="1104900" y="552450"/>
                    </a:lnTo>
                    <a:lnTo>
                      <a:pt x="1000125" y="52387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3" name="kon21"/>
              <p:cNvSpPr/>
              <p:nvPr/>
            </p:nvSpPr>
            <p:spPr>
              <a:xfrm>
                <a:off x="2901950" y="2841625"/>
                <a:ext cx="1076326" cy="1104901"/>
              </a:xfrm>
              <a:custGeom>
                <a:avLst/>
                <a:gdLst/>
                <a:ahLst/>
                <a:cxnLst/>
                <a:rect l="0" t="0" r="0" b="0"/>
                <a:pathLst>
                  <a:path w="1076326" h="1104901">
                    <a:moveTo>
                      <a:pt x="257175" y="219075"/>
                    </a:moveTo>
                    <a:lnTo>
                      <a:pt x="361950" y="190500"/>
                    </a:lnTo>
                    <a:lnTo>
                      <a:pt x="371475" y="171450"/>
                    </a:lnTo>
                    <a:lnTo>
                      <a:pt x="428625" y="171450"/>
                    </a:lnTo>
                    <a:lnTo>
                      <a:pt x="457200" y="142875"/>
                    </a:lnTo>
                    <a:lnTo>
                      <a:pt x="523875" y="142875"/>
                    </a:lnTo>
                    <a:lnTo>
                      <a:pt x="581025" y="104775"/>
                    </a:lnTo>
                    <a:lnTo>
                      <a:pt x="552450" y="85725"/>
                    </a:lnTo>
                    <a:lnTo>
                      <a:pt x="600075" y="66675"/>
                    </a:lnTo>
                    <a:lnTo>
                      <a:pt x="619125" y="95250"/>
                    </a:lnTo>
                    <a:lnTo>
                      <a:pt x="657225" y="66675"/>
                    </a:lnTo>
                    <a:lnTo>
                      <a:pt x="647700" y="38100"/>
                    </a:lnTo>
                    <a:lnTo>
                      <a:pt x="685800" y="0"/>
                    </a:lnTo>
                    <a:lnTo>
                      <a:pt x="714375" y="28575"/>
                    </a:lnTo>
                    <a:lnTo>
                      <a:pt x="695325" y="47625"/>
                    </a:lnTo>
                    <a:lnTo>
                      <a:pt x="733425" y="190500"/>
                    </a:lnTo>
                    <a:lnTo>
                      <a:pt x="752475" y="171450"/>
                    </a:lnTo>
                    <a:lnTo>
                      <a:pt x="781050" y="200025"/>
                    </a:lnTo>
                    <a:lnTo>
                      <a:pt x="809625" y="200025"/>
                    </a:lnTo>
                    <a:lnTo>
                      <a:pt x="838200" y="238125"/>
                    </a:lnTo>
                    <a:lnTo>
                      <a:pt x="895350" y="228600"/>
                    </a:lnTo>
                    <a:lnTo>
                      <a:pt x="914400" y="266700"/>
                    </a:lnTo>
                    <a:lnTo>
                      <a:pt x="942975" y="266700"/>
                    </a:lnTo>
                    <a:lnTo>
                      <a:pt x="1019175" y="323850"/>
                    </a:lnTo>
                    <a:lnTo>
                      <a:pt x="1038225" y="371475"/>
                    </a:lnTo>
                    <a:lnTo>
                      <a:pt x="1066800" y="371475"/>
                    </a:lnTo>
                    <a:lnTo>
                      <a:pt x="1076325" y="390525"/>
                    </a:lnTo>
                    <a:lnTo>
                      <a:pt x="1028700" y="409575"/>
                    </a:lnTo>
                    <a:lnTo>
                      <a:pt x="1000125" y="438150"/>
                    </a:lnTo>
                    <a:lnTo>
                      <a:pt x="971550" y="428625"/>
                    </a:lnTo>
                    <a:lnTo>
                      <a:pt x="971550" y="457200"/>
                    </a:lnTo>
                    <a:lnTo>
                      <a:pt x="942975" y="447675"/>
                    </a:lnTo>
                    <a:lnTo>
                      <a:pt x="933450" y="476250"/>
                    </a:lnTo>
                    <a:lnTo>
                      <a:pt x="952500" y="485775"/>
                    </a:lnTo>
                    <a:lnTo>
                      <a:pt x="933450" y="514350"/>
                    </a:lnTo>
                    <a:lnTo>
                      <a:pt x="933450" y="552450"/>
                    </a:lnTo>
                    <a:lnTo>
                      <a:pt x="952500" y="571500"/>
                    </a:lnTo>
                    <a:lnTo>
                      <a:pt x="952500" y="619125"/>
                    </a:lnTo>
                    <a:lnTo>
                      <a:pt x="933450" y="590550"/>
                    </a:lnTo>
                    <a:lnTo>
                      <a:pt x="914400" y="619125"/>
                    </a:lnTo>
                    <a:lnTo>
                      <a:pt x="904875" y="590550"/>
                    </a:lnTo>
                    <a:lnTo>
                      <a:pt x="904875" y="561975"/>
                    </a:lnTo>
                    <a:lnTo>
                      <a:pt x="857250" y="552450"/>
                    </a:lnTo>
                    <a:lnTo>
                      <a:pt x="828675" y="552450"/>
                    </a:lnTo>
                    <a:lnTo>
                      <a:pt x="847725" y="571500"/>
                    </a:lnTo>
                    <a:lnTo>
                      <a:pt x="828675" y="590550"/>
                    </a:lnTo>
                    <a:lnTo>
                      <a:pt x="790575" y="571500"/>
                    </a:lnTo>
                    <a:lnTo>
                      <a:pt x="790575" y="590550"/>
                    </a:lnTo>
                    <a:lnTo>
                      <a:pt x="809625" y="619125"/>
                    </a:lnTo>
                    <a:lnTo>
                      <a:pt x="790575" y="638175"/>
                    </a:lnTo>
                    <a:lnTo>
                      <a:pt x="800100" y="666750"/>
                    </a:lnTo>
                    <a:lnTo>
                      <a:pt x="781050" y="666750"/>
                    </a:lnTo>
                    <a:lnTo>
                      <a:pt x="781050" y="704850"/>
                    </a:lnTo>
                    <a:lnTo>
                      <a:pt x="733425" y="695325"/>
                    </a:lnTo>
                    <a:lnTo>
                      <a:pt x="714375" y="676275"/>
                    </a:lnTo>
                    <a:lnTo>
                      <a:pt x="685800" y="695325"/>
                    </a:lnTo>
                    <a:lnTo>
                      <a:pt x="676275" y="733425"/>
                    </a:lnTo>
                    <a:lnTo>
                      <a:pt x="647700" y="742950"/>
                    </a:lnTo>
                    <a:lnTo>
                      <a:pt x="628650" y="733425"/>
                    </a:lnTo>
                    <a:lnTo>
                      <a:pt x="638175" y="714375"/>
                    </a:lnTo>
                    <a:lnTo>
                      <a:pt x="619125" y="704850"/>
                    </a:lnTo>
                    <a:lnTo>
                      <a:pt x="590550" y="742950"/>
                    </a:lnTo>
                    <a:lnTo>
                      <a:pt x="600075" y="762000"/>
                    </a:lnTo>
                    <a:lnTo>
                      <a:pt x="600075" y="809625"/>
                    </a:lnTo>
                    <a:lnTo>
                      <a:pt x="561975" y="828675"/>
                    </a:lnTo>
                    <a:lnTo>
                      <a:pt x="523875" y="857250"/>
                    </a:lnTo>
                    <a:lnTo>
                      <a:pt x="552450" y="923925"/>
                    </a:lnTo>
                    <a:lnTo>
                      <a:pt x="523875" y="971550"/>
                    </a:lnTo>
                    <a:lnTo>
                      <a:pt x="495300" y="971550"/>
                    </a:lnTo>
                    <a:lnTo>
                      <a:pt x="495300" y="1000125"/>
                    </a:lnTo>
                    <a:lnTo>
                      <a:pt x="466725" y="990600"/>
                    </a:lnTo>
                    <a:lnTo>
                      <a:pt x="495300" y="1038225"/>
                    </a:lnTo>
                    <a:lnTo>
                      <a:pt x="428625" y="1038225"/>
                    </a:lnTo>
                    <a:lnTo>
                      <a:pt x="419100" y="1000125"/>
                    </a:lnTo>
                    <a:lnTo>
                      <a:pt x="371475" y="1038225"/>
                    </a:lnTo>
                    <a:lnTo>
                      <a:pt x="323850" y="1038225"/>
                    </a:lnTo>
                    <a:lnTo>
                      <a:pt x="219075" y="1104900"/>
                    </a:lnTo>
                    <a:lnTo>
                      <a:pt x="114300" y="1076325"/>
                    </a:lnTo>
                    <a:lnTo>
                      <a:pt x="85725" y="1028700"/>
                    </a:lnTo>
                    <a:lnTo>
                      <a:pt x="38100" y="1038225"/>
                    </a:lnTo>
                    <a:lnTo>
                      <a:pt x="9525" y="1009650"/>
                    </a:lnTo>
                    <a:lnTo>
                      <a:pt x="9525" y="981075"/>
                    </a:lnTo>
                    <a:lnTo>
                      <a:pt x="38100" y="981075"/>
                    </a:lnTo>
                    <a:lnTo>
                      <a:pt x="38100" y="952500"/>
                    </a:lnTo>
                    <a:lnTo>
                      <a:pt x="57150" y="933450"/>
                    </a:lnTo>
                    <a:lnTo>
                      <a:pt x="57150" y="904875"/>
                    </a:lnTo>
                    <a:lnTo>
                      <a:pt x="28575" y="885825"/>
                    </a:lnTo>
                    <a:lnTo>
                      <a:pt x="19050" y="857250"/>
                    </a:lnTo>
                    <a:lnTo>
                      <a:pt x="38100" y="828675"/>
                    </a:lnTo>
                    <a:lnTo>
                      <a:pt x="0" y="809625"/>
                    </a:lnTo>
                    <a:lnTo>
                      <a:pt x="28575" y="723900"/>
                    </a:lnTo>
                    <a:lnTo>
                      <a:pt x="57150" y="647700"/>
                    </a:lnTo>
                    <a:lnTo>
                      <a:pt x="38100" y="638175"/>
                    </a:lnTo>
                    <a:lnTo>
                      <a:pt x="85725" y="628650"/>
                    </a:lnTo>
                    <a:lnTo>
                      <a:pt x="85725" y="581025"/>
                    </a:lnTo>
                    <a:lnTo>
                      <a:pt x="123825" y="561975"/>
                    </a:lnTo>
                    <a:lnTo>
                      <a:pt x="66675" y="552450"/>
                    </a:lnTo>
                    <a:lnTo>
                      <a:pt x="38100" y="514350"/>
                    </a:lnTo>
                    <a:lnTo>
                      <a:pt x="76200" y="514350"/>
                    </a:lnTo>
                    <a:lnTo>
                      <a:pt x="104775" y="457200"/>
                    </a:lnTo>
                    <a:lnTo>
                      <a:pt x="114300" y="476250"/>
                    </a:lnTo>
                    <a:lnTo>
                      <a:pt x="161925" y="438150"/>
                    </a:lnTo>
                    <a:lnTo>
                      <a:pt x="142875" y="409575"/>
                    </a:lnTo>
                    <a:lnTo>
                      <a:pt x="142875" y="381000"/>
                    </a:lnTo>
                    <a:lnTo>
                      <a:pt x="123825" y="381000"/>
                    </a:lnTo>
                    <a:lnTo>
                      <a:pt x="123825" y="361950"/>
                    </a:lnTo>
                    <a:lnTo>
                      <a:pt x="104775" y="361950"/>
                    </a:lnTo>
                    <a:lnTo>
                      <a:pt x="76200" y="381000"/>
                    </a:lnTo>
                    <a:lnTo>
                      <a:pt x="28575" y="342900"/>
                    </a:lnTo>
                    <a:lnTo>
                      <a:pt x="47625" y="323850"/>
                    </a:lnTo>
                    <a:lnTo>
                      <a:pt x="38100" y="285750"/>
                    </a:lnTo>
                    <a:lnTo>
                      <a:pt x="19050" y="257175"/>
                    </a:lnTo>
                    <a:lnTo>
                      <a:pt x="47625" y="247650"/>
                    </a:lnTo>
                    <a:lnTo>
                      <a:pt x="19050" y="228600"/>
                    </a:lnTo>
                    <a:lnTo>
                      <a:pt x="47625" y="180975"/>
                    </a:lnTo>
                    <a:lnTo>
                      <a:pt x="57150" y="142875"/>
                    </a:lnTo>
                    <a:lnTo>
                      <a:pt x="104775" y="171450"/>
                    </a:lnTo>
                    <a:lnTo>
                      <a:pt x="142875" y="247650"/>
                    </a:lnTo>
                    <a:lnTo>
                      <a:pt x="161925" y="219075"/>
                    </a:lnTo>
                    <a:lnTo>
                      <a:pt x="209550" y="20002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4" name="kon23"/>
              <p:cNvSpPr/>
              <p:nvPr/>
            </p:nvSpPr>
            <p:spPr>
              <a:xfrm>
                <a:off x="1177925" y="2660650"/>
                <a:ext cx="1381126" cy="1104901"/>
              </a:xfrm>
              <a:custGeom>
                <a:avLst/>
                <a:gdLst/>
                <a:ahLst/>
                <a:cxnLst/>
                <a:rect l="0" t="0" r="0" b="0"/>
                <a:pathLst>
                  <a:path w="1381126" h="1104901">
                    <a:moveTo>
                      <a:pt x="171450" y="600075"/>
                    </a:moveTo>
                    <a:lnTo>
                      <a:pt x="171450" y="571500"/>
                    </a:lnTo>
                    <a:lnTo>
                      <a:pt x="133350" y="561975"/>
                    </a:lnTo>
                    <a:lnTo>
                      <a:pt x="133350" y="542925"/>
                    </a:lnTo>
                    <a:lnTo>
                      <a:pt x="85725" y="552450"/>
                    </a:lnTo>
                    <a:lnTo>
                      <a:pt x="85725" y="533400"/>
                    </a:lnTo>
                    <a:lnTo>
                      <a:pt x="95250" y="514350"/>
                    </a:lnTo>
                    <a:lnTo>
                      <a:pt x="66675" y="495300"/>
                    </a:lnTo>
                    <a:lnTo>
                      <a:pt x="57150" y="476250"/>
                    </a:lnTo>
                    <a:lnTo>
                      <a:pt x="28575" y="476250"/>
                    </a:lnTo>
                    <a:lnTo>
                      <a:pt x="0" y="419100"/>
                    </a:lnTo>
                    <a:lnTo>
                      <a:pt x="38100" y="400050"/>
                    </a:lnTo>
                    <a:lnTo>
                      <a:pt x="57150" y="409575"/>
                    </a:lnTo>
                    <a:lnTo>
                      <a:pt x="57150" y="381000"/>
                    </a:lnTo>
                    <a:lnTo>
                      <a:pt x="76200" y="371475"/>
                    </a:lnTo>
                    <a:lnTo>
                      <a:pt x="38100" y="342900"/>
                    </a:lnTo>
                    <a:lnTo>
                      <a:pt x="47625" y="295275"/>
                    </a:lnTo>
                    <a:lnTo>
                      <a:pt x="133350" y="285750"/>
                    </a:lnTo>
                    <a:lnTo>
                      <a:pt x="171450" y="276225"/>
                    </a:lnTo>
                    <a:lnTo>
                      <a:pt x="200025" y="276225"/>
                    </a:lnTo>
                    <a:lnTo>
                      <a:pt x="209550" y="257175"/>
                    </a:lnTo>
                    <a:lnTo>
                      <a:pt x="171450" y="228600"/>
                    </a:lnTo>
                    <a:lnTo>
                      <a:pt x="200025" y="228600"/>
                    </a:lnTo>
                    <a:lnTo>
                      <a:pt x="200025" y="209550"/>
                    </a:lnTo>
                    <a:lnTo>
                      <a:pt x="228600" y="247650"/>
                    </a:lnTo>
                    <a:lnTo>
                      <a:pt x="266700" y="238125"/>
                    </a:lnTo>
                    <a:lnTo>
                      <a:pt x="285750" y="228600"/>
                    </a:lnTo>
                    <a:lnTo>
                      <a:pt x="371475" y="219075"/>
                    </a:lnTo>
                    <a:lnTo>
                      <a:pt x="390525" y="228600"/>
                    </a:lnTo>
                    <a:lnTo>
                      <a:pt x="428625" y="219075"/>
                    </a:lnTo>
                    <a:lnTo>
                      <a:pt x="428625" y="190500"/>
                    </a:lnTo>
                    <a:lnTo>
                      <a:pt x="457200" y="190500"/>
                    </a:lnTo>
                    <a:lnTo>
                      <a:pt x="447675" y="219075"/>
                    </a:lnTo>
                    <a:lnTo>
                      <a:pt x="476250" y="219075"/>
                    </a:lnTo>
                    <a:lnTo>
                      <a:pt x="495300" y="190500"/>
                    </a:lnTo>
                    <a:lnTo>
                      <a:pt x="533400" y="171450"/>
                    </a:lnTo>
                    <a:lnTo>
                      <a:pt x="542925" y="190500"/>
                    </a:lnTo>
                    <a:lnTo>
                      <a:pt x="561975" y="200025"/>
                    </a:lnTo>
                    <a:lnTo>
                      <a:pt x="581025" y="180975"/>
                    </a:lnTo>
                    <a:lnTo>
                      <a:pt x="609600" y="190500"/>
                    </a:lnTo>
                    <a:lnTo>
                      <a:pt x="600075" y="152400"/>
                    </a:lnTo>
                    <a:lnTo>
                      <a:pt x="619125" y="142875"/>
                    </a:lnTo>
                    <a:lnTo>
                      <a:pt x="647700" y="142875"/>
                    </a:lnTo>
                    <a:lnTo>
                      <a:pt x="676275" y="142875"/>
                    </a:lnTo>
                    <a:lnTo>
                      <a:pt x="695325" y="123825"/>
                    </a:lnTo>
                    <a:lnTo>
                      <a:pt x="676275" y="95250"/>
                    </a:lnTo>
                    <a:lnTo>
                      <a:pt x="704850" y="47625"/>
                    </a:lnTo>
                    <a:lnTo>
                      <a:pt x="723900" y="9525"/>
                    </a:lnTo>
                    <a:lnTo>
                      <a:pt x="742950" y="66675"/>
                    </a:lnTo>
                    <a:lnTo>
                      <a:pt x="771525" y="57150"/>
                    </a:lnTo>
                    <a:lnTo>
                      <a:pt x="771525" y="95250"/>
                    </a:lnTo>
                    <a:lnTo>
                      <a:pt x="800100" y="95250"/>
                    </a:lnTo>
                    <a:lnTo>
                      <a:pt x="838200" y="28575"/>
                    </a:lnTo>
                    <a:lnTo>
                      <a:pt x="895350" y="28575"/>
                    </a:lnTo>
                    <a:lnTo>
                      <a:pt x="914400" y="0"/>
                    </a:lnTo>
                    <a:lnTo>
                      <a:pt x="933450" y="66675"/>
                    </a:lnTo>
                    <a:lnTo>
                      <a:pt x="971550" y="66675"/>
                    </a:lnTo>
                    <a:lnTo>
                      <a:pt x="981075" y="104775"/>
                    </a:lnTo>
                    <a:lnTo>
                      <a:pt x="1019175" y="123825"/>
                    </a:lnTo>
                    <a:lnTo>
                      <a:pt x="1019175" y="152400"/>
                    </a:lnTo>
                    <a:lnTo>
                      <a:pt x="1085850" y="190500"/>
                    </a:lnTo>
                    <a:lnTo>
                      <a:pt x="1104900" y="161925"/>
                    </a:lnTo>
                    <a:lnTo>
                      <a:pt x="1133475" y="152400"/>
                    </a:lnTo>
                    <a:lnTo>
                      <a:pt x="1143000" y="123825"/>
                    </a:lnTo>
                    <a:lnTo>
                      <a:pt x="1181100" y="133350"/>
                    </a:lnTo>
                    <a:lnTo>
                      <a:pt x="1200150" y="95250"/>
                    </a:lnTo>
                    <a:lnTo>
                      <a:pt x="1257300" y="104775"/>
                    </a:lnTo>
                    <a:lnTo>
                      <a:pt x="1257300" y="152400"/>
                    </a:lnTo>
                    <a:lnTo>
                      <a:pt x="1314450" y="152400"/>
                    </a:lnTo>
                    <a:lnTo>
                      <a:pt x="1362075" y="104775"/>
                    </a:lnTo>
                    <a:lnTo>
                      <a:pt x="1381125" y="123825"/>
                    </a:lnTo>
                    <a:lnTo>
                      <a:pt x="1362075" y="171450"/>
                    </a:lnTo>
                    <a:lnTo>
                      <a:pt x="1323975" y="180975"/>
                    </a:lnTo>
                    <a:lnTo>
                      <a:pt x="1276350" y="228600"/>
                    </a:lnTo>
                    <a:lnTo>
                      <a:pt x="1295400" y="238125"/>
                    </a:lnTo>
                    <a:lnTo>
                      <a:pt x="1285875" y="257175"/>
                    </a:lnTo>
                    <a:lnTo>
                      <a:pt x="1200150" y="276225"/>
                    </a:lnTo>
                    <a:lnTo>
                      <a:pt x="1209675" y="314325"/>
                    </a:lnTo>
                    <a:lnTo>
                      <a:pt x="1200150" y="361950"/>
                    </a:lnTo>
                    <a:lnTo>
                      <a:pt x="1219200" y="400050"/>
                    </a:lnTo>
                    <a:lnTo>
                      <a:pt x="1190625" y="409575"/>
                    </a:lnTo>
                    <a:lnTo>
                      <a:pt x="1200150" y="428625"/>
                    </a:lnTo>
                    <a:lnTo>
                      <a:pt x="1181100" y="428625"/>
                    </a:lnTo>
                    <a:lnTo>
                      <a:pt x="1200150" y="466725"/>
                    </a:lnTo>
                    <a:lnTo>
                      <a:pt x="1171575" y="485775"/>
                    </a:lnTo>
                    <a:lnTo>
                      <a:pt x="1152525" y="514350"/>
                    </a:lnTo>
                    <a:lnTo>
                      <a:pt x="1123950" y="495300"/>
                    </a:lnTo>
                    <a:lnTo>
                      <a:pt x="1028700" y="542925"/>
                    </a:lnTo>
                    <a:lnTo>
                      <a:pt x="1047750" y="561975"/>
                    </a:lnTo>
                    <a:lnTo>
                      <a:pt x="1028700" y="571500"/>
                    </a:lnTo>
                    <a:lnTo>
                      <a:pt x="1047750" y="600075"/>
                    </a:lnTo>
                    <a:lnTo>
                      <a:pt x="1028700" y="638175"/>
                    </a:lnTo>
                    <a:lnTo>
                      <a:pt x="1057275" y="638175"/>
                    </a:lnTo>
                    <a:lnTo>
                      <a:pt x="1057275" y="666750"/>
                    </a:lnTo>
                    <a:lnTo>
                      <a:pt x="1019175" y="676275"/>
                    </a:lnTo>
                    <a:lnTo>
                      <a:pt x="1038225" y="704850"/>
                    </a:lnTo>
                    <a:lnTo>
                      <a:pt x="1057275" y="685800"/>
                    </a:lnTo>
                    <a:lnTo>
                      <a:pt x="1066800" y="723900"/>
                    </a:lnTo>
                    <a:lnTo>
                      <a:pt x="1028700" y="742950"/>
                    </a:lnTo>
                    <a:lnTo>
                      <a:pt x="952500" y="704850"/>
                    </a:lnTo>
                    <a:lnTo>
                      <a:pt x="914400" y="714375"/>
                    </a:lnTo>
                    <a:lnTo>
                      <a:pt x="895350" y="695325"/>
                    </a:lnTo>
                    <a:lnTo>
                      <a:pt x="857250" y="704850"/>
                    </a:lnTo>
                    <a:lnTo>
                      <a:pt x="828675" y="685800"/>
                    </a:lnTo>
                    <a:lnTo>
                      <a:pt x="752475" y="695325"/>
                    </a:lnTo>
                    <a:lnTo>
                      <a:pt x="771525" y="733425"/>
                    </a:lnTo>
                    <a:lnTo>
                      <a:pt x="742950" y="723900"/>
                    </a:lnTo>
                    <a:lnTo>
                      <a:pt x="714375" y="762000"/>
                    </a:lnTo>
                    <a:lnTo>
                      <a:pt x="733425" y="809625"/>
                    </a:lnTo>
                    <a:lnTo>
                      <a:pt x="752475" y="800100"/>
                    </a:lnTo>
                    <a:lnTo>
                      <a:pt x="752475" y="828675"/>
                    </a:lnTo>
                    <a:lnTo>
                      <a:pt x="781050" y="828675"/>
                    </a:lnTo>
                    <a:lnTo>
                      <a:pt x="800100" y="800100"/>
                    </a:lnTo>
                    <a:lnTo>
                      <a:pt x="800100" y="828675"/>
                    </a:lnTo>
                    <a:lnTo>
                      <a:pt x="819150" y="790575"/>
                    </a:lnTo>
                    <a:lnTo>
                      <a:pt x="838200" y="819150"/>
                    </a:lnTo>
                    <a:lnTo>
                      <a:pt x="876300" y="828675"/>
                    </a:lnTo>
                    <a:lnTo>
                      <a:pt x="838200" y="847725"/>
                    </a:lnTo>
                    <a:lnTo>
                      <a:pt x="876300" y="866775"/>
                    </a:lnTo>
                    <a:lnTo>
                      <a:pt x="876300" y="895350"/>
                    </a:lnTo>
                    <a:lnTo>
                      <a:pt x="828675" y="904875"/>
                    </a:lnTo>
                    <a:lnTo>
                      <a:pt x="838200" y="942975"/>
                    </a:lnTo>
                    <a:lnTo>
                      <a:pt x="819150" y="981075"/>
                    </a:lnTo>
                    <a:lnTo>
                      <a:pt x="800100" y="971550"/>
                    </a:lnTo>
                    <a:lnTo>
                      <a:pt x="742950" y="1028700"/>
                    </a:lnTo>
                    <a:lnTo>
                      <a:pt x="762000" y="1057275"/>
                    </a:lnTo>
                    <a:lnTo>
                      <a:pt x="742950" y="1085850"/>
                    </a:lnTo>
                    <a:lnTo>
                      <a:pt x="714375" y="1076325"/>
                    </a:lnTo>
                    <a:lnTo>
                      <a:pt x="695325" y="1085850"/>
                    </a:lnTo>
                    <a:lnTo>
                      <a:pt x="676275" y="1076325"/>
                    </a:lnTo>
                    <a:lnTo>
                      <a:pt x="657225" y="1104900"/>
                    </a:lnTo>
                    <a:lnTo>
                      <a:pt x="638175" y="1076325"/>
                    </a:lnTo>
                    <a:lnTo>
                      <a:pt x="657225" y="1047750"/>
                    </a:lnTo>
                    <a:lnTo>
                      <a:pt x="638175" y="1009650"/>
                    </a:lnTo>
                    <a:lnTo>
                      <a:pt x="657225" y="971550"/>
                    </a:lnTo>
                    <a:lnTo>
                      <a:pt x="590550" y="952500"/>
                    </a:lnTo>
                    <a:lnTo>
                      <a:pt x="581025" y="923925"/>
                    </a:lnTo>
                    <a:lnTo>
                      <a:pt x="600075" y="885825"/>
                    </a:lnTo>
                    <a:lnTo>
                      <a:pt x="581025" y="895350"/>
                    </a:lnTo>
                    <a:lnTo>
                      <a:pt x="523875" y="904875"/>
                    </a:lnTo>
                    <a:lnTo>
                      <a:pt x="495300" y="895350"/>
                    </a:lnTo>
                    <a:lnTo>
                      <a:pt x="495300" y="876300"/>
                    </a:lnTo>
                    <a:lnTo>
                      <a:pt x="457200" y="876300"/>
                    </a:lnTo>
                    <a:lnTo>
                      <a:pt x="447675" y="847725"/>
                    </a:lnTo>
                    <a:lnTo>
                      <a:pt x="419100" y="857250"/>
                    </a:lnTo>
                    <a:lnTo>
                      <a:pt x="409575" y="828675"/>
                    </a:lnTo>
                    <a:lnTo>
                      <a:pt x="438150" y="819150"/>
                    </a:lnTo>
                    <a:lnTo>
                      <a:pt x="466725" y="762000"/>
                    </a:lnTo>
                    <a:lnTo>
                      <a:pt x="438150" y="704850"/>
                    </a:lnTo>
                    <a:lnTo>
                      <a:pt x="428625" y="685800"/>
                    </a:lnTo>
                    <a:lnTo>
                      <a:pt x="390525" y="685800"/>
                    </a:lnTo>
                    <a:lnTo>
                      <a:pt x="390525" y="657225"/>
                    </a:lnTo>
                    <a:lnTo>
                      <a:pt x="371475" y="695325"/>
                    </a:lnTo>
                    <a:lnTo>
                      <a:pt x="352425" y="676275"/>
                    </a:lnTo>
                    <a:lnTo>
                      <a:pt x="371475" y="638175"/>
                    </a:lnTo>
                    <a:lnTo>
                      <a:pt x="352425" y="638175"/>
                    </a:lnTo>
                    <a:lnTo>
                      <a:pt x="323850" y="685800"/>
                    </a:lnTo>
                    <a:lnTo>
                      <a:pt x="285750" y="685800"/>
                    </a:lnTo>
                    <a:lnTo>
                      <a:pt x="285750" y="714375"/>
                    </a:lnTo>
                    <a:lnTo>
                      <a:pt x="257175" y="704850"/>
                    </a:lnTo>
                    <a:lnTo>
                      <a:pt x="209550" y="723900"/>
                    </a:lnTo>
                    <a:lnTo>
                      <a:pt x="171450" y="723900"/>
                    </a:lnTo>
                    <a:lnTo>
                      <a:pt x="152400" y="723900"/>
                    </a:lnTo>
                    <a:lnTo>
                      <a:pt x="152400" y="666750"/>
                    </a:lnTo>
                    <a:lnTo>
                      <a:pt x="161925" y="63817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5" name="kon25"/>
              <p:cNvSpPr/>
              <p:nvPr/>
            </p:nvSpPr>
            <p:spPr>
              <a:xfrm>
                <a:off x="1758950" y="1851025"/>
                <a:ext cx="923926" cy="1000126"/>
              </a:xfrm>
              <a:custGeom>
                <a:avLst/>
                <a:gdLst/>
                <a:ahLst/>
                <a:cxnLst/>
                <a:rect l="0" t="0" r="0" b="0"/>
                <a:pathLst>
                  <a:path w="923926" h="1000126">
                    <a:moveTo>
                      <a:pt x="352425" y="876300"/>
                    </a:moveTo>
                    <a:lnTo>
                      <a:pt x="333375" y="809625"/>
                    </a:lnTo>
                    <a:lnTo>
                      <a:pt x="314325" y="838200"/>
                    </a:lnTo>
                    <a:lnTo>
                      <a:pt x="257175" y="838200"/>
                    </a:lnTo>
                    <a:lnTo>
                      <a:pt x="219075" y="904875"/>
                    </a:lnTo>
                    <a:lnTo>
                      <a:pt x="190500" y="904875"/>
                    </a:lnTo>
                    <a:lnTo>
                      <a:pt x="190500" y="866775"/>
                    </a:lnTo>
                    <a:lnTo>
                      <a:pt x="161925" y="876300"/>
                    </a:lnTo>
                    <a:lnTo>
                      <a:pt x="142875" y="819150"/>
                    </a:lnTo>
                    <a:lnTo>
                      <a:pt x="123825" y="857250"/>
                    </a:lnTo>
                    <a:lnTo>
                      <a:pt x="95250" y="847725"/>
                    </a:lnTo>
                    <a:lnTo>
                      <a:pt x="95250" y="819150"/>
                    </a:lnTo>
                    <a:lnTo>
                      <a:pt x="47625" y="800100"/>
                    </a:lnTo>
                    <a:lnTo>
                      <a:pt x="0" y="790575"/>
                    </a:lnTo>
                    <a:lnTo>
                      <a:pt x="9525" y="762000"/>
                    </a:lnTo>
                    <a:lnTo>
                      <a:pt x="28575" y="762000"/>
                    </a:lnTo>
                    <a:lnTo>
                      <a:pt x="19050" y="723900"/>
                    </a:lnTo>
                    <a:lnTo>
                      <a:pt x="47625" y="742950"/>
                    </a:lnTo>
                    <a:lnTo>
                      <a:pt x="38100" y="704850"/>
                    </a:lnTo>
                    <a:lnTo>
                      <a:pt x="57150" y="704850"/>
                    </a:lnTo>
                    <a:lnTo>
                      <a:pt x="85725" y="704850"/>
                    </a:lnTo>
                    <a:lnTo>
                      <a:pt x="85725" y="647700"/>
                    </a:lnTo>
                    <a:lnTo>
                      <a:pt x="47625" y="619125"/>
                    </a:lnTo>
                    <a:lnTo>
                      <a:pt x="85725" y="609600"/>
                    </a:lnTo>
                    <a:lnTo>
                      <a:pt x="104775" y="628650"/>
                    </a:lnTo>
                    <a:lnTo>
                      <a:pt x="123825" y="628650"/>
                    </a:lnTo>
                    <a:lnTo>
                      <a:pt x="123825" y="657225"/>
                    </a:lnTo>
                    <a:lnTo>
                      <a:pt x="142875" y="666750"/>
                    </a:lnTo>
                    <a:lnTo>
                      <a:pt x="142875" y="647700"/>
                    </a:lnTo>
                    <a:lnTo>
                      <a:pt x="161925" y="647700"/>
                    </a:lnTo>
                    <a:lnTo>
                      <a:pt x="180975" y="619125"/>
                    </a:lnTo>
                    <a:lnTo>
                      <a:pt x="219075" y="638175"/>
                    </a:lnTo>
                    <a:lnTo>
                      <a:pt x="257175" y="628650"/>
                    </a:lnTo>
                    <a:lnTo>
                      <a:pt x="219075" y="600075"/>
                    </a:lnTo>
                    <a:lnTo>
                      <a:pt x="200025" y="571500"/>
                    </a:lnTo>
                    <a:lnTo>
                      <a:pt x="209550" y="542925"/>
                    </a:lnTo>
                    <a:lnTo>
                      <a:pt x="171450" y="542925"/>
                    </a:lnTo>
                    <a:lnTo>
                      <a:pt x="171450" y="504825"/>
                    </a:lnTo>
                    <a:lnTo>
                      <a:pt x="142875" y="428625"/>
                    </a:lnTo>
                    <a:lnTo>
                      <a:pt x="95250" y="428625"/>
                    </a:lnTo>
                    <a:lnTo>
                      <a:pt x="104775" y="390525"/>
                    </a:lnTo>
                    <a:lnTo>
                      <a:pt x="104775" y="371475"/>
                    </a:lnTo>
                    <a:lnTo>
                      <a:pt x="133350" y="381000"/>
                    </a:lnTo>
                    <a:lnTo>
                      <a:pt x="142875" y="361950"/>
                    </a:lnTo>
                    <a:lnTo>
                      <a:pt x="161925" y="361950"/>
                    </a:lnTo>
                    <a:lnTo>
                      <a:pt x="171450" y="333375"/>
                    </a:lnTo>
                    <a:lnTo>
                      <a:pt x="190500" y="342900"/>
                    </a:lnTo>
                    <a:lnTo>
                      <a:pt x="209550" y="333375"/>
                    </a:lnTo>
                    <a:lnTo>
                      <a:pt x="238125" y="314325"/>
                    </a:lnTo>
                    <a:lnTo>
                      <a:pt x="247650" y="266700"/>
                    </a:lnTo>
                    <a:lnTo>
                      <a:pt x="285750" y="266700"/>
                    </a:lnTo>
                    <a:lnTo>
                      <a:pt x="304800" y="219075"/>
                    </a:lnTo>
                    <a:lnTo>
                      <a:pt x="247650" y="209550"/>
                    </a:lnTo>
                    <a:lnTo>
                      <a:pt x="247650" y="180975"/>
                    </a:lnTo>
                    <a:lnTo>
                      <a:pt x="285750" y="161925"/>
                    </a:lnTo>
                    <a:lnTo>
                      <a:pt x="285750" y="142875"/>
                    </a:lnTo>
                    <a:lnTo>
                      <a:pt x="304800" y="95250"/>
                    </a:lnTo>
                    <a:lnTo>
                      <a:pt x="342900" y="95250"/>
                    </a:lnTo>
                    <a:lnTo>
                      <a:pt x="342900" y="57150"/>
                    </a:lnTo>
                    <a:lnTo>
                      <a:pt x="409575" y="104775"/>
                    </a:lnTo>
                    <a:lnTo>
                      <a:pt x="447675" y="66675"/>
                    </a:lnTo>
                    <a:lnTo>
                      <a:pt x="428625" y="38100"/>
                    </a:lnTo>
                    <a:lnTo>
                      <a:pt x="495300" y="19050"/>
                    </a:lnTo>
                    <a:lnTo>
                      <a:pt x="504825" y="0"/>
                    </a:lnTo>
                    <a:lnTo>
                      <a:pt x="523875" y="19050"/>
                    </a:lnTo>
                    <a:lnTo>
                      <a:pt x="552450" y="19050"/>
                    </a:lnTo>
                    <a:lnTo>
                      <a:pt x="542925" y="47625"/>
                    </a:lnTo>
                    <a:lnTo>
                      <a:pt x="581025" y="66675"/>
                    </a:lnTo>
                    <a:lnTo>
                      <a:pt x="581025" y="114300"/>
                    </a:lnTo>
                    <a:lnTo>
                      <a:pt x="561975" y="133350"/>
                    </a:lnTo>
                    <a:lnTo>
                      <a:pt x="600075" y="238125"/>
                    </a:lnTo>
                    <a:lnTo>
                      <a:pt x="628650" y="247650"/>
                    </a:lnTo>
                    <a:lnTo>
                      <a:pt x="628650" y="276225"/>
                    </a:lnTo>
                    <a:lnTo>
                      <a:pt x="685800" y="333375"/>
                    </a:lnTo>
                    <a:lnTo>
                      <a:pt x="714375" y="361950"/>
                    </a:lnTo>
                    <a:lnTo>
                      <a:pt x="695325" y="390525"/>
                    </a:lnTo>
                    <a:lnTo>
                      <a:pt x="742950" y="419100"/>
                    </a:lnTo>
                    <a:lnTo>
                      <a:pt x="742950" y="457200"/>
                    </a:lnTo>
                    <a:lnTo>
                      <a:pt x="819150" y="495300"/>
                    </a:lnTo>
                    <a:lnTo>
                      <a:pt x="857250" y="495300"/>
                    </a:lnTo>
                    <a:lnTo>
                      <a:pt x="847725" y="514350"/>
                    </a:lnTo>
                    <a:lnTo>
                      <a:pt x="895350" y="523875"/>
                    </a:lnTo>
                    <a:lnTo>
                      <a:pt x="885825" y="561975"/>
                    </a:lnTo>
                    <a:lnTo>
                      <a:pt x="923925" y="581025"/>
                    </a:lnTo>
                    <a:lnTo>
                      <a:pt x="866775" y="590550"/>
                    </a:lnTo>
                    <a:lnTo>
                      <a:pt x="895350" y="619125"/>
                    </a:lnTo>
                    <a:lnTo>
                      <a:pt x="895350" y="647700"/>
                    </a:lnTo>
                    <a:lnTo>
                      <a:pt x="866775" y="647700"/>
                    </a:lnTo>
                    <a:lnTo>
                      <a:pt x="885825" y="704850"/>
                    </a:lnTo>
                    <a:lnTo>
                      <a:pt x="857250" y="685800"/>
                    </a:lnTo>
                    <a:lnTo>
                      <a:pt x="828675" y="752475"/>
                    </a:lnTo>
                    <a:lnTo>
                      <a:pt x="800100" y="742950"/>
                    </a:lnTo>
                    <a:lnTo>
                      <a:pt x="800100" y="809625"/>
                    </a:lnTo>
                    <a:lnTo>
                      <a:pt x="771525" y="819150"/>
                    </a:lnTo>
                    <a:lnTo>
                      <a:pt x="781050" y="857250"/>
                    </a:lnTo>
                    <a:lnTo>
                      <a:pt x="809625" y="857250"/>
                    </a:lnTo>
                    <a:lnTo>
                      <a:pt x="800100" y="876300"/>
                    </a:lnTo>
                    <a:lnTo>
                      <a:pt x="819150" y="895350"/>
                    </a:lnTo>
                    <a:lnTo>
                      <a:pt x="781050" y="895350"/>
                    </a:lnTo>
                    <a:lnTo>
                      <a:pt x="781050" y="914400"/>
                    </a:lnTo>
                    <a:lnTo>
                      <a:pt x="733425" y="962025"/>
                    </a:lnTo>
                    <a:lnTo>
                      <a:pt x="676275" y="962025"/>
                    </a:lnTo>
                    <a:lnTo>
                      <a:pt x="676275" y="914400"/>
                    </a:lnTo>
                    <a:lnTo>
                      <a:pt x="619125" y="904875"/>
                    </a:lnTo>
                    <a:lnTo>
                      <a:pt x="600075" y="942975"/>
                    </a:lnTo>
                    <a:lnTo>
                      <a:pt x="561975" y="933450"/>
                    </a:lnTo>
                    <a:lnTo>
                      <a:pt x="552450" y="962025"/>
                    </a:lnTo>
                    <a:lnTo>
                      <a:pt x="523875" y="971550"/>
                    </a:lnTo>
                    <a:lnTo>
                      <a:pt x="504825" y="1000125"/>
                    </a:lnTo>
                    <a:lnTo>
                      <a:pt x="438150" y="962025"/>
                    </a:lnTo>
                    <a:lnTo>
                      <a:pt x="438150" y="933450"/>
                    </a:lnTo>
                    <a:lnTo>
                      <a:pt x="400050" y="914400"/>
                    </a:lnTo>
                    <a:lnTo>
                      <a:pt x="390525" y="8763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6" name="kon27"/>
              <p:cNvSpPr/>
              <p:nvPr/>
            </p:nvSpPr>
            <p:spPr>
              <a:xfrm>
                <a:off x="2025650" y="1031875"/>
                <a:ext cx="733426" cy="838201"/>
              </a:xfrm>
              <a:custGeom>
                <a:avLst/>
                <a:gdLst/>
                <a:ahLst/>
                <a:cxnLst/>
                <a:rect l="0" t="0" r="0" b="0"/>
                <a:pathLst>
                  <a:path w="733426" h="838201">
                    <a:moveTo>
                      <a:pt x="600075" y="390525"/>
                    </a:moveTo>
                    <a:lnTo>
                      <a:pt x="561975" y="371475"/>
                    </a:lnTo>
                    <a:lnTo>
                      <a:pt x="542925" y="390525"/>
                    </a:lnTo>
                    <a:lnTo>
                      <a:pt x="561975" y="438150"/>
                    </a:lnTo>
                    <a:lnTo>
                      <a:pt x="552450" y="476250"/>
                    </a:lnTo>
                    <a:lnTo>
                      <a:pt x="590550" y="514350"/>
                    </a:lnTo>
                    <a:lnTo>
                      <a:pt x="571500" y="533400"/>
                    </a:lnTo>
                    <a:lnTo>
                      <a:pt x="552450" y="523875"/>
                    </a:lnTo>
                    <a:lnTo>
                      <a:pt x="542925" y="552450"/>
                    </a:lnTo>
                    <a:lnTo>
                      <a:pt x="561975" y="600075"/>
                    </a:lnTo>
                    <a:lnTo>
                      <a:pt x="533400" y="609600"/>
                    </a:lnTo>
                    <a:lnTo>
                      <a:pt x="533400" y="638175"/>
                    </a:lnTo>
                    <a:lnTo>
                      <a:pt x="504825" y="666750"/>
                    </a:lnTo>
                    <a:lnTo>
                      <a:pt x="476250" y="628650"/>
                    </a:lnTo>
                    <a:lnTo>
                      <a:pt x="466725" y="647700"/>
                    </a:lnTo>
                    <a:lnTo>
                      <a:pt x="428625" y="619125"/>
                    </a:lnTo>
                    <a:lnTo>
                      <a:pt x="419100" y="685800"/>
                    </a:lnTo>
                    <a:lnTo>
                      <a:pt x="371475" y="685800"/>
                    </a:lnTo>
                    <a:lnTo>
                      <a:pt x="304800" y="771525"/>
                    </a:lnTo>
                    <a:lnTo>
                      <a:pt x="333375" y="819150"/>
                    </a:lnTo>
                    <a:lnTo>
                      <a:pt x="314325" y="838200"/>
                    </a:lnTo>
                    <a:lnTo>
                      <a:pt x="276225" y="809625"/>
                    </a:lnTo>
                    <a:lnTo>
                      <a:pt x="257175" y="838200"/>
                    </a:lnTo>
                    <a:lnTo>
                      <a:pt x="238125" y="819150"/>
                    </a:lnTo>
                    <a:lnTo>
                      <a:pt x="228600" y="838200"/>
                    </a:lnTo>
                    <a:lnTo>
                      <a:pt x="190500" y="819150"/>
                    </a:lnTo>
                    <a:lnTo>
                      <a:pt x="209550" y="781050"/>
                    </a:lnTo>
                    <a:lnTo>
                      <a:pt x="142875" y="790575"/>
                    </a:lnTo>
                    <a:lnTo>
                      <a:pt x="161925" y="762000"/>
                    </a:lnTo>
                    <a:lnTo>
                      <a:pt x="133350" y="733425"/>
                    </a:lnTo>
                    <a:lnTo>
                      <a:pt x="171450" y="723900"/>
                    </a:lnTo>
                    <a:lnTo>
                      <a:pt x="152400" y="704850"/>
                    </a:lnTo>
                    <a:lnTo>
                      <a:pt x="180975" y="695325"/>
                    </a:lnTo>
                    <a:lnTo>
                      <a:pt x="180975" y="666750"/>
                    </a:lnTo>
                    <a:lnTo>
                      <a:pt x="142875" y="657225"/>
                    </a:lnTo>
                    <a:lnTo>
                      <a:pt x="142875" y="638175"/>
                    </a:lnTo>
                    <a:lnTo>
                      <a:pt x="114300" y="638175"/>
                    </a:lnTo>
                    <a:lnTo>
                      <a:pt x="104775" y="533400"/>
                    </a:lnTo>
                    <a:lnTo>
                      <a:pt x="114300" y="504825"/>
                    </a:lnTo>
                    <a:lnTo>
                      <a:pt x="104775" y="476250"/>
                    </a:lnTo>
                    <a:lnTo>
                      <a:pt x="133350" y="476250"/>
                    </a:lnTo>
                    <a:lnTo>
                      <a:pt x="123825" y="438150"/>
                    </a:lnTo>
                    <a:lnTo>
                      <a:pt x="161925" y="419100"/>
                    </a:lnTo>
                    <a:lnTo>
                      <a:pt x="161925" y="390525"/>
                    </a:lnTo>
                    <a:lnTo>
                      <a:pt x="133350" y="361950"/>
                    </a:lnTo>
                    <a:lnTo>
                      <a:pt x="85725" y="342900"/>
                    </a:lnTo>
                    <a:lnTo>
                      <a:pt x="28575" y="371475"/>
                    </a:lnTo>
                    <a:lnTo>
                      <a:pt x="28575" y="352425"/>
                    </a:lnTo>
                    <a:lnTo>
                      <a:pt x="0" y="361950"/>
                    </a:lnTo>
                    <a:lnTo>
                      <a:pt x="9525" y="333375"/>
                    </a:lnTo>
                    <a:lnTo>
                      <a:pt x="57150" y="304800"/>
                    </a:lnTo>
                    <a:lnTo>
                      <a:pt x="9525" y="257175"/>
                    </a:lnTo>
                    <a:lnTo>
                      <a:pt x="66675" y="161925"/>
                    </a:lnTo>
                    <a:lnTo>
                      <a:pt x="133350" y="142875"/>
                    </a:lnTo>
                    <a:lnTo>
                      <a:pt x="200025" y="142875"/>
                    </a:lnTo>
                    <a:lnTo>
                      <a:pt x="247650" y="123825"/>
                    </a:lnTo>
                    <a:lnTo>
                      <a:pt x="295275" y="85725"/>
                    </a:lnTo>
                    <a:lnTo>
                      <a:pt x="352425" y="85725"/>
                    </a:lnTo>
                    <a:lnTo>
                      <a:pt x="466725" y="57150"/>
                    </a:lnTo>
                    <a:lnTo>
                      <a:pt x="628650" y="0"/>
                    </a:lnTo>
                    <a:lnTo>
                      <a:pt x="657225" y="28575"/>
                    </a:lnTo>
                    <a:lnTo>
                      <a:pt x="638175" y="47625"/>
                    </a:lnTo>
                    <a:lnTo>
                      <a:pt x="657225" y="66675"/>
                    </a:lnTo>
                    <a:lnTo>
                      <a:pt x="638175" y="95250"/>
                    </a:lnTo>
                    <a:lnTo>
                      <a:pt x="695325" y="180975"/>
                    </a:lnTo>
                    <a:lnTo>
                      <a:pt x="733425" y="200025"/>
                    </a:lnTo>
                    <a:lnTo>
                      <a:pt x="733425" y="266700"/>
                    </a:lnTo>
                    <a:lnTo>
                      <a:pt x="685800" y="304800"/>
                    </a:lnTo>
                    <a:lnTo>
                      <a:pt x="685800" y="352425"/>
                    </a:lnTo>
                    <a:lnTo>
                      <a:pt x="666750" y="333375"/>
                    </a:lnTo>
                    <a:lnTo>
                      <a:pt x="657225" y="361950"/>
                    </a:lnTo>
                    <a:lnTo>
                      <a:pt x="619125" y="352425"/>
                    </a:lnTo>
                    <a:lnTo>
                      <a:pt x="638175" y="3810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7" name="kon29"/>
              <p:cNvSpPr/>
              <p:nvPr/>
            </p:nvSpPr>
            <p:spPr>
              <a:xfrm>
                <a:off x="1377950" y="1193800"/>
                <a:ext cx="876301" cy="1047751"/>
              </a:xfrm>
              <a:custGeom>
                <a:avLst/>
                <a:gdLst/>
                <a:ahLst/>
                <a:cxnLst/>
                <a:rect l="0" t="0" r="0" b="0"/>
                <a:pathLst>
                  <a:path w="876301" h="1047751">
                    <a:moveTo>
                      <a:pt x="304800" y="828675"/>
                    </a:moveTo>
                    <a:lnTo>
                      <a:pt x="285750" y="828675"/>
                    </a:lnTo>
                    <a:lnTo>
                      <a:pt x="257175" y="838200"/>
                    </a:lnTo>
                    <a:lnTo>
                      <a:pt x="228600" y="828675"/>
                    </a:lnTo>
                    <a:lnTo>
                      <a:pt x="228600" y="809625"/>
                    </a:lnTo>
                    <a:lnTo>
                      <a:pt x="257175" y="809625"/>
                    </a:lnTo>
                    <a:lnTo>
                      <a:pt x="219075" y="752475"/>
                    </a:lnTo>
                    <a:lnTo>
                      <a:pt x="238125" y="714375"/>
                    </a:lnTo>
                    <a:lnTo>
                      <a:pt x="219075" y="676275"/>
                    </a:lnTo>
                    <a:lnTo>
                      <a:pt x="219075" y="647700"/>
                    </a:lnTo>
                    <a:lnTo>
                      <a:pt x="247650" y="638175"/>
                    </a:lnTo>
                    <a:lnTo>
                      <a:pt x="190500" y="600075"/>
                    </a:lnTo>
                    <a:lnTo>
                      <a:pt x="190500" y="571500"/>
                    </a:lnTo>
                    <a:lnTo>
                      <a:pt x="228600" y="561975"/>
                    </a:lnTo>
                    <a:lnTo>
                      <a:pt x="247650" y="552450"/>
                    </a:lnTo>
                    <a:lnTo>
                      <a:pt x="276225" y="542925"/>
                    </a:lnTo>
                    <a:lnTo>
                      <a:pt x="238125" y="523875"/>
                    </a:lnTo>
                    <a:lnTo>
                      <a:pt x="247650" y="476250"/>
                    </a:lnTo>
                    <a:lnTo>
                      <a:pt x="209550" y="457200"/>
                    </a:lnTo>
                    <a:lnTo>
                      <a:pt x="171450" y="390525"/>
                    </a:lnTo>
                    <a:lnTo>
                      <a:pt x="142875" y="390525"/>
                    </a:lnTo>
                    <a:lnTo>
                      <a:pt x="104775" y="361950"/>
                    </a:lnTo>
                    <a:lnTo>
                      <a:pt x="133350" y="323850"/>
                    </a:lnTo>
                    <a:lnTo>
                      <a:pt x="104775" y="285750"/>
                    </a:lnTo>
                    <a:lnTo>
                      <a:pt x="85725" y="304800"/>
                    </a:lnTo>
                    <a:lnTo>
                      <a:pt x="57150" y="304800"/>
                    </a:lnTo>
                    <a:lnTo>
                      <a:pt x="47625" y="285750"/>
                    </a:lnTo>
                    <a:lnTo>
                      <a:pt x="19050" y="285750"/>
                    </a:lnTo>
                    <a:lnTo>
                      <a:pt x="0" y="247650"/>
                    </a:lnTo>
                    <a:lnTo>
                      <a:pt x="142875" y="190500"/>
                    </a:lnTo>
                    <a:lnTo>
                      <a:pt x="219075" y="152400"/>
                    </a:lnTo>
                    <a:lnTo>
                      <a:pt x="428625" y="85725"/>
                    </a:lnTo>
                    <a:lnTo>
                      <a:pt x="504825" y="57150"/>
                    </a:lnTo>
                    <a:lnTo>
                      <a:pt x="561975" y="28575"/>
                    </a:lnTo>
                    <a:lnTo>
                      <a:pt x="714375" y="0"/>
                    </a:lnTo>
                    <a:lnTo>
                      <a:pt x="657225" y="95250"/>
                    </a:lnTo>
                    <a:lnTo>
                      <a:pt x="704850" y="142875"/>
                    </a:lnTo>
                    <a:lnTo>
                      <a:pt x="657225" y="171450"/>
                    </a:lnTo>
                    <a:lnTo>
                      <a:pt x="647700" y="200025"/>
                    </a:lnTo>
                    <a:lnTo>
                      <a:pt x="676275" y="190500"/>
                    </a:lnTo>
                    <a:lnTo>
                      <a:pt x="676275" y="209550"/>
                    </a:lnTo>
                    <a:lnTo>
                      <a:pt x="733425" y="180975"/>
                    </a:lnTo>
                    <a:lnTo>
                      <a:pt x="781050" y="200025"/>
                    </a:lnTo>
                    <a:lnTo>
                      <a:pt x="809625" y="228600"/>
                    </a:lnTo>
                    <a:lnTo>
                      <a:pt x="809625" y="257175"/>
                    </a:lnTo>
                    <a:lnTo>
                      <a:pt x="771525" y="276225"/>
                    </a:lnTo>
                    <a:lnTo>
                      <a:pt x="781050" y="314325"/>
                    </a:lnTo>
                    <a:lnTo>
                      <a:pt x="752475" y="314325"/>
                    </a:lnTo>
                    <a:lnTo>
                      <a:pt x="762000" y="342900"/>
                    </a:lnTo>
                    <a:lnTo>
                      <a:pt x="752475" y="371475"/>
                    </a:lnTo>
                    <a:lnTo>
                      <a:pt x="762000" y="476250"/>
                    </a:lnTo>
                    <a:lnTo>
                      <a:pt x="790575" y="476250"/>
                    </a:lnTo>
                    <a:lnTo>
                      <a:pt x="790575" y="495300"/>
                    </a:lnTo>
                    <a:lnTo>
                      <a:pt x="828675" y="504825"/>
                    </a:lnTo>
                    <a:lnTo>
                      <a:pt x="828675" y="533400"/>
                    </a:lnTo>
                    <a:lnTo>
                      <a:pt x="800100" y="542925"/>
                    </a:lnTo>
                    <a:lnTo>
                      <a:pt x="819150" y="561975"/>
                    </a:lnTo>
                    <a:lnTo>
                      <a:pt x="781050" y="571500"/>
                    </a:lnTo>
                    <a:lnTo>
                      <a:pt x="809625" y="600075"/>
                    </a:lnTo>
                    <a:lnTo>
                      <a:pt x="790575" y="628650"/>
                    </a:lnTo>
                    <a:lnTo>
                      <a:pt x="857250" y="619125"/>
                    </a:lnTo>
                    <a:lnTo>
                      <a:pt x="838200" y="657225"/>
                    </a:lnTo>
                    <a:lnTo>
                      <a:pt x="876300" y="676275"/>
                    </a:lnTo>
                    <a:lnTo>
                      <a:pt x="809625" y="695325"/>
                    </a:lnTo>
                    <a:lnTo>
                      <a:pt x="828675" y="723900"/>
                    </a:lnTo>
                    <a:lnTo>
                      <a:pt x="790575" y="762000"/>
                    </a:lnTo>
                    <a:lnTo>
                      <a:pt x="723900" y="714375"/>
                    </a:lnTo>
                    <a:lnTo>
                      <a:pt x="723900" y="752475"/>
                    </a:lnTo>
                    <a:lnTo>
                      <a:pt x="685800" y="752475"/>
                    </a:lnTo>
                    <a:lnTo>
                      <a:pt x="666750" y="800100"/>
                    </a:lnTo>
                    <a:lnTo>
                      <a:pt x="666750" y="819150"/>
                    </a:lnTo>
                    <a:lnTo>
                      <a:pt x="628650" y="838200"/>
                    </a:lnTo>
                    <a:lnTo>
                      <a:pt x="628650" y="866775"/>
                    </a:lnTo>
                    <a:lnTo>
                      <a:pt x="685800" y="876300"/>
                    </a:lnTo>
                    <a:lnTo>
                      <a:pt x="666750" y="923925"/>
                    </a:lnTo>
                    <a:lnTo>
                      <a:pt x="628650" y="923925"/>
                    </a:lnTo>
                    <a:lnTo>
                      <a:pt x="619125" y="971550"/>
                    </a:lnTo>
                    <a:lnTo>
                      <a:pt x="590550" y="990600"/>
                    </a:lnTo>
                    <a:lnTo>
                      <a:pt x="571500" y="1000125"/>
                    </a:lnTo>
                    <a:lnTo>
                      <a:pt x="552450" y="990600"/>
                    </a:lnTo>
                    <a:lnTo>
                      <a:pt x="542925" y="1019175"/>
                    </a:lnTo>
                    <a:lnTo>
                      <a:pt x="523875" y="1019175"/>
                    </a:lnTo>
                    <a:lnTo>
                      <a:pt x="514350" y="1038225"/>
                    </a:lnTo>
                    <a:lnTo>
                      <a:pt x="485775" y="1028700"/>
                    </a:lnTo>
                    <a:lnTo>
                      <a:pt x="485775" y="1047750"/>
                    </a:lnTo>
                    <a:lnTo>
                      <a:pt x="447675" y="1009650"/>
                    </a:lnTo>
                    <a:lnTo>
                      <a:pt x="419100" y="1009650"/>
                    </a:lnTo>
                    <a:lnTo>
                      <a:pt x="428625" y="981075"/>
                    </a:lnTo>
                    <a:lnTo>
                      <a:pt x="419100" y="962025"/>
                    </a:lnTo>
                    <a:lnTo>
                      <a:pt x="390525" y="952500"/>
                    </a:lnTo>
                    <a:lnTo>
                      <a:pt x="371475" y="895350"/>
                    </a:lnTo>
                    <a:lnTo>
                      <a:pt x="304800" y="895350"/>
                    </a:lnTo>
                    <a:lnTo>
                      <a:pt x="285750" y="866775"/>
                    </a:lnTo>
                    <a:lnTo>
                      <a:pt x="304800" y="85725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8" name="kon31"/>
              <p:cNvSpPr/>
              <p:nvPr/>
            </p:nvSpPr>
            <p:spPr>
              <a:xfrm>
                <a:off x="882650" y="2012950"/>
                <a:ext cx="1133476" cy="990601"/>
              </a:xfrm>
              <a:custGeom>
                <a:avLst/>
                <a:gdLst/>
                <a:ahLst/>
                <a:cxnLst/>
                <a:rect l="0" t="0" r="0" b="0"/>
                <a:pathLst>
                  <a:path w="1133476" h="990601">
                    <a:moveTo>
                      <a:pt x="142875" y="95250"/>
                    </a:moveTo>
                    <a:lnTo>
                      <a:pt x="161925" y="123825"/>
                    </a:lnTo>
                    <a:lnTo>
                      <a:pt x="180975" y="104775"/>
                    </a:lnTo>
                    <a:lnTo>
                      <a:pt x="228600" y="114300"/>
                    </a:lnTo>
                    <a:lnTo>
                      <a:pt x="228600" y="95250"/>
                    </a:lnTo>
                    <a:lnTo>
                      <a:pt x="219075" y="76200"/>
                    </a:lnTo>
                    <a:lnTo>
                      <a:pt x="257175" y="66675"/>
                    </a:lnTo>
                    <a:lnTo>
                      <a:pt x="266700" y="0"/>
                    </a:lnTo>
                    <a:lnTo>
                      <a:pt x="295275" y="0"/>
                    </a:lnTo>
                    <a:lnTo>
                      <a:pt x="304800" y="28575"/>
                    </a:lnTo>
                    <a:lnTo>
                      <a:pt x="333375" y="28575"/>
                    </a:lnTo>
                    <a:lnTo>
                      <a:pt x="371475" y="9525"/>
                    </a:lnTo>
                    <a:lnTo>
                      <a:pt x="400050" y="47625"/>
                    </a:lnTo>
                    <a:lnTo>
                      <a:pt x="438150" y="47625"/>
                    </a:lnTo>
                    <a:lnTo>
                      <a:pt x="457200" y="9525"/>
                    </a:lnTo>
                    <a:lnTo>
                      <a:pt x="476250" y="19050"/>
                    </a:lnTo>
                    <a:lnTo>
                      <a:pt x="495300" y="0"/>
                    </a:lnTo>
                    <a:lnTo>
                      <a:pt x="504825" y="19050"/>
                    </a:lnTo>
                    <a:lnTo>
                      <a:pt x="533400" y="19050"/>
                    </a:lnTo>
                    <a:lnTo>
                      <a:pt x="542925" y="47625"/>
                    </a:lnTo>
                    <a:lnTo>
                      <a:pt x="571500" y="66675"/>
                    </a:lnTo>
                    <a:lnTo>
                      <a:pt x="581025" y="104775"/>
                    </a:lnTo>
                    <a:lnTo>
                      <a:pt x="609600" y="133350"/>
                    </a:lnTo>
                    <a:lnTo>
                      <a:pt x="657225" y="95250"/>
                    </a:lnTo>
                    <a:lnTo>
                      <a:pt x="762000" y="95250"/>
                    </a:lnTo>
                    <a:lnTo>
                      <a:pt x="781050" y="47625"/>
                    </a:lnTo>
                    <a:lnTo>
                      <a:pt x="800100" y="76200"/>
                    </a:lnTo>
                    <a:lnTo>
                      <a:pt x="866775" y="76200"/>
                    </a:lnTo>
                    <a:lnTo>
                      <a:pt x="885825" y="133350"/>
                    </a:lnTo>
                    <a:lnTo>
                      <a:pt x="914400" y="142875"/>
                    </a:lnTo>
                    <a:lnTo>
                      <a:pt x="923925" y="161925"/>
                    </a:lnTo>
                    <a:lnTo>
                      <a:pt x="914400" y="190500"/>
                    </a:lnTo>
                    <a:lnTo>
                      <a:pt x="942975" y="190500"/>
                    </a:lnTo>
                    <a:lnTo>
                      <a:pt x="981075" y="228600"/>
                    </a:lnTo>
                    <a:lnTo>
                      <a:pt x="971550" y="266700"/>
                    </a:lnTo>
                    <a:lnTo>
                      <a:pt x="1019175" y="266700"/>
                    </a:lnTo>
                    <a:lnTo>
                      <a:pt x="1047750" y="342900"/>
                    </a:lnTo>
                    <a:lnTo>
                      <a:pt x="1047750" y="381000"/>
                    </a:lnTo>
                    <a:lnTo>
                      <a:pt x="1085850" y="381000"/>
                    </a:lnTo>
                    <a:lnTo>
                      <a:pt x="1076325" y="409575"/>
                    </a:lnTo>
                    <a:lnTo>
                      <a:pt x="1095375" y="438150"/>
                    </a:lnTo>
                    <a:lnTo>
                      <a:pt x="1133475" y="466725"/>
                    </a:lnTo>
                    <a:lnTo>
                      <a:pt x="1095375" y="476250"/>
                    </a:lnTo>
                    <a:lnTo>
                      <a:pt x="1057275" y="457200"/>
                    </a:lnTo>
                    <a:lnTo>
                      <a:pt x="1038225" y="485775"/>
                    </a:lnTo>
                    <a:lnTo>
                      <a:pt x="1019175" y="485775"/>
                    </a:lnTo>
                    <a:lnTo>
                      <a:pt x="1019175" y="504825"/>
                    </a:lnTo>
                    <a:lnTo>
                      <a:pt x="1000125" y="495300"/>
                    </a:lnTo>
                    <a:lnTo>
                      <a:pt x="1000125" y="466725"/>
                    </a:lnTo>
                    <a:lnTo>
                      <a:pt x="981075" y="466725"/>
                    </a:lnTo>
                    <a:lnTo>
                      <a:pt x="962025" y="447675"/>
                    </a:lnTo>
                    <a:lnTo>
                      <a:pt x="923925" y="457200"/>
                    </a:lnTo>
                    <a:lnTo>
                      <a:pt x="962025" y="485775"/>
                    </a:lnTo>
                    <a:lnTo>
                      <a:pt x="962025" y="542925"/>
                    </a:lnTo>
                    <a:lnTo>
                      <a:pt x="933450" y="542925"/>
                    </a:lnTo>
                    <a:lnTo>
                      <a:pt x="914400" y="542925"/>
                    </a:lnTo>
                    <a:lnTo>
                      <a:pt x="923925" y="581025"/>
                    </a:lnTo>
                    <a:lnTo>
                      <a:pt x="895350" y="561975"/>
                    </a:lnTo>
                    <a:lnTo>
                      <a:pt x="904875" y="600075"/>
                    </a:lnTo>
                    <a:lnTo>
                      <a:pt x="885825" y="600075"/>
                    </a:lnTo>
                    <a:lnTo>
                      <a:pt x="876300" y="628650"/>
                    </a:lnTo>
                    <a:lnTo>
                      <a:pt x="923925" y="638175"/>
                    </a:lnTo>
                    <a:lnTo>
                      <a:pt x="971550" y="657225"/>
                    </a:lnTo>
                    <a:lnTo>
                      <a:pt x="971550" y="685800"/>
                    </a:lnTo>
                    <a:lnTo>
                      <a:pt x="1000125" y="695325"/>
                    </a:lnTo>
                    <a:lnTo>
                      <a:pt x="971550" y="742950"/>
                    </a:lnTo>
                    <a:lnTo>
                      <a:pt x="990600" y="771525"/>
                    </a:lnTo>
                    <a:lnTo>
                      <a:pt x="971550" y="790575"/>
                    </a:lnTo>
                    <a:lnTo>
                      <a:pt x="942975" y="790575"/>
                    </a:lnTo>
                    <a:lnTo>
                      <a:pt x="914400" y="790575"/>
                    </a:lnTo>
                    <a:lnTo>
                      <a:pt x="895350" y="800100"/>
                    </a:lnTo>
                    <a:lnTo>
                      <a:pt x="904875" y="838200"/>
                    </a:lnTo>
                    <a:lnTo>
                      <a:pt x="876300" y="828675"/>
                    </a:lnTo>
                    <a:lnTo>
                      <a:pt x="857250" y="847725"/>
                    </a:lnTo>
                    <a:lnTo>
                      <a:pt x="838200" y="838200"/>
                    </a:lnTo>
                    <a:lnTo>
                      <a:pt x="828675" y="819150"/>
                    </a:lnTo>
                    <a:lnTo>
                      <a:pt x="790575" y="838200"/>
                    </a:lnTo>
                    <a:lnTo>
                      <a:pt x="771525" y="866775"/>
                    </a:lnTo>
                    <a:lnTo>
                      <a:pt x="742950" y="866775"/>
                    </a:lnTo>
                    <a:lnTo>
                      <a:pt x="752475" y="838200"/>
                    </a:lnTo>
                    <a:lnTo>
                      <a:pt x="723900" y="838200"/>
                    </a:lnTo>
                    <a:lnTo>
                      <a:pt x="723900" y="866775"/>
                    </a:lnTo>
                    <a:lnTo>
                      <a:pt x="685800" y="876300"/>
                    </a:lnTo>
                    <a:lnTo>
                      <a:pt x="666750" y="866775"/>
                    </a:lnTo>
                    <a:lnTo>
                      <a:pt x="581025" y="876300"/>
                    </a:lnTo>
                    <a:lnTo>
                      <a:pt x="561975" y="885825"/>
                    </a:lnTo>
                    <a:lnTo>
                      <a:pt x="523875" y="895350"/>
                    </a:lnTo>
                    <a:lnTo>
                      <a:pt x="495300" y="857250"/>
                    </a:lnTo>
                    <a:lnTo>
                      <a:pt x="495300" y="876300"/>
                    </a:lnTo>
                    <a:lnTo>
                      <a:pt x="466725" y="876300"/>
                    </a:lnTo>
                    <a:lnTo>
                      <a:pt x="504825" y="904875"/>
                    </a:lnTo>
                    <a:lnTo>
                      <a:pt x="495300" y="923925"/>
                    </a:lnTo>
                    <a:lnTo>
                      <a:pt x="466725" y="923925"/>
                    </a:lnTo>
                    <a:lnTo>
                      <a:pt x="428625" y="933450"/>
                    </a:lnTo>
                    <a:lnTo>
                      <a:pt x="342900" y="942975"/>
                    </a:lnTo>
                    <a:lnTo>
                      <a:pt x="333375" y="990600"/>
                    </a:lnTo>
                    <a:lnTo>
                      <a:pt x="266700" y="990600"/>
                    </a:lnTo>
                    <a:lnTo>
                      <a:pt x="247650" y="971550"/>
                    </a:lnTo>
                    <a:lnTo>
                      <a:pt x="285750" y="942975"/>
                    </a:lnTo>
                    <a:lnTo>
                      <a:pt x="295275" y="914400"/>
                    </a:lnTo>
                    <a:lnTo>
                      <a:pt x="276225" y="914400"/>
                    </a:lnTo>
                    <a:lnTo>
                      <a:pt x="247650" y="942975"/>
                    </a:lnTo>
                    <a:lnTo>
                      <a:pt x="228600" y="933450"/>
                    </a:lnTo>
                    <a:lnTo>
                      <a:pt x="247650" y="876300"/>
                    </a:lnTo>
                    <a:lnTo>
                      <a:pt x="247650" y="847725"/>
                    </a:lnTo>
                    <a:lnTo>
                      <a:pt x="219075" y="838200"/>
                    </a:lnTo>
                    <a:lnTo>
                      <a:pt x="238125" y="752475"/>
                    </a:lnTo>
                    <a:lnTo>
                      <a:pt x="228600" y="733425"/>
                    </a:lnTo>
                    <a:lnTo>
                      <a:pt x="200025" y="742950"/>
                    </a:lnTo>
                    <a:lnTo>
                      <a:pt x="209550" y="685800"/>
                    </a:lnTo>
                    <a:lnTo>
                      <a:pt x="180975" y="676275"/>
                    </a:lnTo>
                    <a:lnTo>
                      <a:pt x="171450" y="695325"/>
                    </a:lnTo>
                    <a:lnTo>
                      <a:pt x="152400" y="704850"/>
                    </a:lnTo>
                    <a:lnTo>
                      <a:pt x="142875" y="657225"/>
                    </a:lnTo>
                    <a:lnTo>
                      <a:pt x="114300" y="638175"/>
                    </a:lnTo>
                    <a:lnTo>
                      <a:pt x="114300" y="619125"/>
                    </a:lnTo>
                    <a:lnTo>
                      <a:pt x="95250" y="600075"/>
                    </a:lnTo>
                    <a:lnTo>
                      <a:pt x="95250" y="561975"/>
                    </a:lnTo>
                    <a:lnTo>
                      <a:pt x="95250" y="523875"/>
                    </a:lnTo>
                    <a:lnTo>
                      <a:pt x="85725" y="504825"/>
                    </a:lnTo>
                    <a:lnTo>
                      <a:pt x="85725" y="457200"/>
                    </a:lnTo>
                    <a:lnTo>
                      <a:pt x="104775" y="457200"/>
                    </a:lnTo>
                    <a:lnTo>
                      <a:pt x="104775" y="428625"/>
                    </a:lnTo>
                    <a:lnTo>
                      <a:pt x="123825" y="419100"/>
                    </a:lnTo>
                    <a:lnTo>
                      <a:pt x="123825" y="400050"/>
                    </a:lnTo>
                    <a:lnTo>
                      <a:pt x="95250" y="409575"/>
                    </a:lnTo>
                    <a:lnTo>
                      <a:pt x="95250" y="390525"/>
                    </a:lnTo>
                    <a:lnTo>
                      <a:pt x="76200" y="390525"/>
                    </a:lnTo>
                    <a:lnTo>
                      <a:pt x="66675" y="400050"/>
                    </a:lnTo>
                    <a:lnTo>
                      <a:pt x="9525" y="342900"/>
                    </a:lnTo>
                    <a:lnTo>
                      <a:pt x="9525" y="314325"/>
                    </a:lnTo>
                    <a:lnTo>
                      <a:pt x="0" y="285750"/>
                    </a:lnTo>
                    <a:lnTo>
                      <a:pt x="28575" y="152400"/>
                    </a:lnTo>
                    <a:lnTo>
                      <a:pt x="47625" y="114300"/>
                    </a:lnTo>
                    <a:lnTo>
                      <a:pt x="66675" y="152400"/>
                    </a:lnTo>
                    <a:lnTo>
                      <a:pt x="76200" y="133350"/>
                    </a:lnTo>
                    <a:lnTo>
                      <a:pt x="104775" y="133350"/>
                    </a:lnTo>
                    <a:lnTo>
                      <a:pt x="114300" y="1143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79" name="kon33"/>
              <p:cNvSpPr/>
              <p:nvPr/>
            </p:nvSpPr>
            <p:spPr>
              <a:xfrm>
                <a:off x="3235325" y="1555750"/>
                <a:ext cx="1133476" cy="1285876"/>
              </a:xfrm>
              <a:custGeom>
                <a:avLst/>
                <a:gdLst/>
                <a:ahLst/>
                <a:cxnLst/>
                <a:rect l="0" t="0" r="0" b="0"/>
                <a:pathLst>
                  <a:path w="1133476" h="1285876">
                    <a:moveTo>
                      <a:pt x="733425" y="266700"/>
                    </a:moveTo>
                    <a:lnTo>
                      <a:pt x="752475" y="285750"/>
                    </a:lnTo>
                    <a:lnTo>
                      <a:pt x="752475" y="257175"/>
                    </a:lnTo>
                    <a:lnTo>
                      <a:pt x="733425" y="219075"/>
                    </a:lnTo>
                    <a:lnTo>
                      <a:pt x="733425" y="171450"/>
                    </a:lnTo>
                    <a:lnTo>
                      <a:pt x="695325" y="142875"/>
                    </a:lnTo>
                    <a:lnTo>
                      <a:pt x="800100" y="85725"/>
                    </a:lnTo>
                    <a:lnTo>
                      <a:pt x="790575" y="47625"/>
                    </a:lnTo>
                    <a:lnTo>
                      <a:pt x="857250" y="47625"/>
                    </a:lnTo>
                    <a:lnTo>
                      <a:pt x="895350" y="76200"/>
                    </a:lnTo>
                    <a:lnTo>
                      <a:pt x="895350" y="47625"/>
                    </a:lnTo>
                    <a:lnTo>
                      <a:pt x="885825" y="28575"/>
                    </a:lnTo>
                    <a:lnTo>
                      <a:pt x="904875" y="28575"/>
                    </a:lnTo>
                    <a:lnTo>
                      <a:pt x="885825" y="0"/>
                    </a:lnTo>
                    <a:lnTo>
                      <a:pt x="923925" y="28575"/>
                    </a:lnTo>
                    <a:lnTo>
                      <a:pt x="971550" y="57150"/>
                    </a:lnTo>
                    <a:lnTo>
                      <a:pt x="971550" y="95250"/>
                    </a:lnTo>
                    <a:lnTo>
                      <a:pt x="971550" y="133350"/>
                    </a:lnTo>
                    <a:lnTo>
                      <a:pt x="933450" y="123825"/>
                    </a:lnTo>
                    <a:lnTo>
                      <a:pt x="1009650" y="200025"/>
                    </a:lnTo>
                    <a:lnTo>
                      <a:pt x="1038225" y="190500"/>
                    </a:lnTo>
                    <a:lnTo>
                      <a:pt x="1104900" y="247650"/>
                    </a:lnTo>
                    <a:lnTo>
                      <a:pt x="1133475" y="238125"/>
                    </a:lnTo>
                    <a:lnTo>
                      <a:pt x="1114425" y="333375"/>
                    </a:lnTo>
                    <a:lnTo>
                      <a:pt x="1085850" y="314325"/>
                    </a:lnTo>
                    <a:lnTo>
                      <a:pt x="1028700" y="314325"/>
                    </a:lnTo>
                    <a:lnTo>
                      <a:pt x="981075" y="295275"/>
                    </a:lnTo>
                    <a:lnTo>
                      <a:pt x="1000125" y="323850"/>
                    </a:lnTo>
                    <a:lnTo>
                      <a:pt x="971550" y="323850"/>
                    </a:lnTo>
                    <a:lnTo>
                      <a:pt x="962025" y="361950"/>
                    </a:lnTo>
                    <a:lnTo>
                      <a:pt x="942975" y="371475"/>
                    </a:lnTo>
                    <a:lnTo>
                      <a:pt x="962025" y="419100"/>
                    </a:lnTo>
                    <a:lnTo>
                      <a:pt x="1019175" y="466725"/>
                    </a:lnTo>
                    <a:lnTo>
                      <a:pt x="1019175" y="495300"/>
                    </a:lnTo>
                    <a:lnTo>
                      <a:pt x="1038225" y="514350"/>
                    </a:lnTo>
                    <a:lnTo>
                      <a:pt x="1066800" y="504825"/>
                    </a:lnTo>
                    <a:lnTo>
                      <a:pt x="1076325" y="523875"/>
                    </a:lnTo>
                    <a:lnTo>
                      <a:pt x="1057275" y="561975"/>
                    </a:lnTo>
                    <a:lnTo>
                      <a:pt x="1019175" y="600075"/>
                    </a:lnTo>
                    <a:lnTo>
                      <a:pt x="952500" y="638175"/>
                    </a:lnTo>
                    <a:lnTo>
                      <a:pt x="981075" y="704850"/>
                    </a:lnTo>
                    <a:lnTo>
                      <a:pt x="1000125" y="847725"/>
                    </a:lnTo>
                    <a:lnTo>
                      <a:pt x="962025" y="857250"/>
                    </a:lnTo>
                    <a:lnTo>
                      <a:pt x="942975" y="904875"/>
                    </a:lnTo>
                    <a:lnTo>
                      <a:pt x="914400" y="914400"/>
                    </a:lnTo>
                    <a:lnTo>
                      <a:pt x="904875" y="866775"/>
                    </a:lnTo>
                    <a:lnTo>
                      <a:pt x="885825" y="876300"/>
                    </a:lnTo>
                    <a:lnTo>
                      <a:pt x="885825" y="904875"/>
                    </a:lnTo>
                    <a:lnTo>
                      <a:pt x="800100" y="914400"/>
                    </a:lnTo>
                    <a:lnTo>
                      <a:pt x="809625" y="942975"/>
                    </a:lnTo>
                    <a:lnTo>
                      <a:pt x="781050" y="981075"/>
                    </a:lnTo>
                    <a:lnTo>
                      <a:pt x="790575" y="1019175"/>
                    </a:lnTo>
                    <a:lnTo>
                      <a:pt x="781050" y="1057275"/>
                    </a:lnTo>
                    <a:lnTo>
                      <a:pt x="752475" y="1057275"/>
                    </a:lnTo>
                    <a:lnTo>
                      <a:pt x="733425" y="1133475"/>
                    </a:lnTo>
                    <a:lnTo>
                      <a:pt x="762000" y="1143000"/>
                    </a:lnTo>
                    <a:lnTo>
                      <a:pt x="752475" y="1171575"/>
                    </a:lnTo>
                    <a:lnTo>
                      <a:pt x="723900" y="1190625"/>
                    </a:lnTo>
                    <a:lnTo>
                      <a:pt x="714375" y="1162050"/>
                    </a:lnTo>
                    <a:lnTo>
                      <a:pt x="647700" y="1257300"/>
                    </a:lnTo>
                    <a:lnTo>
                      <a:pt x="552450" y="1257300"/>
                    </a:lnTo>
                    <a:lnTo>
                      <a:pt x="495300" y="1266825"/>
                    </a:lnTo>
                    <a:lnTo>
                      <a:pt x="438150" y="1285875"/>
                    </a:lnTo>
                    <a:lnTo>
                      <a:pt x="371475" y="1247775"/>
                    </a:lnTo>
                    <a:lnTo>
                      <a:pt x="361950" y="1200150"/>
                    </a:lnTo>
                    <a:lnTo>
                      <a:pt x="371475" y="1162050"/>
                    </a:lnTo>
                    <a:lnTo>
                      <a:pt x="342900" y="1171575"/>
                    </a:lnTo>
                    <a:lnTo>
                      <a:pt x="333375" y="1143000"/>
                    </a:lnTo>
                    <a:lnTo>
                      <a:pt x="304800" y="1152525"/>
                    </a:lnTo>
                    <a:lnTo>
                      <a:pt x="295275" y="1123950"/>
                    </a:lnTo>
                    <a:lnTo>
                      <a:pt x="304800" y="1085850"/>
                    </a:lnTo>
                    <a:lnTo>
                      <a:pt x="285750" y="1047750"/>
                    </a:lnTo>
                    <a:lnTo>
                      <a:pt x="247650" y="1057275"/>
                    </a:lnTo>
                    <a:lnTo>
                      <a:pt x="238125" y="1085850"/>
                    </a:lnTo>
                    <a:lnTo>
                      <a:pt x="228600" y="1057275"/>
                    </a:lnTo>
                    <a:lnTo>
                      <a:pt x="200025" y="1047750"/>
                    </a:lnTo>
                    <a:lnTo>
                      <a:pt x="161925" y="1047750"/>
                    </a:lnTo>
                    <a:lnTo>
                      <a:pt x="161925" y="1009650"/>
                    </a:lnTo>
                    <a:lnTo>
                      <a:pt x="142875" y="981075"/>
                    </a:lnTo>
                    <a:lnTo>
                      <a:pt x="152400" y="952500"/>
                    </a:lnTo>
                    <a:lnTo>
                      <a:pt x="95250" y="942975"/>
                    </a:lnTo>
                    <a:lnTo>
                      <a:pt x="95250" y="914400"/>
                    </a:lnTo>
                    <a:lnTo>
                      <a:pt x="142875" y="885825"/>
                    </a:lnTo>
                    <a:lnTo>
                      <a:pt x="123825" y="847725"/>
                    </a:lnTo>
                    <a:lnTo>
                      <a:pt x="123825" y="819150"/>
                    </a:lnTo>
                    <a:lnTo>
                      <a:pt x="57150" y="762000"/>
                    </a:lnTo>
                    <a:lnTo>
                      <a:pt x="57150" y="742950"/>
                    </a:lnTo>
                    <a:lnTo>
                      <a:pt x="76200" y="704850"/>
                    </a:lnTo>
                    <a:lnTo>
                      <a:pt x="95250" y="685800"/>
                    </a:lnTo>
                    <a:lnTo>
                      <a:pt x="85725" y="628650"/>
                    </a:lnTo>
                    <a:lnTo>
                      <a:pt x="57150" y="628650"/>
                    </a:lnTo>
                    <a:lnTo>
                      <a:pt x="47625" y="600075"/>
                    </a:lnTo>
                    <a:lnTo>
                      <a:pt x="66675" y="552450"/>
                    </a:lnTo>
                    <a:lnTo>
                      <a:pt x="38100" y="523875"/>
                    </a:lnTo>
                    <a:lnTo>
                      <a:pt x="28575" y="466725"/>
                    </a:lnTo>
                    <a:lnTo>
                      <a:pt x="0" y="457200"/>
                    </a:lnTo>
                    <a:lnTo>
                      <a:pt x="9525" y="419100"/>
                    </a:lnTo>
                    <a:lnTo>
                      <a:pt x="95250" y="381000"/>
                    </a:lnTo>
                    <a:lnTo>
                      <a:pt x="95250" y="314325"/>
                    </a:lnTo>
                    <a:lnTo>
                      <a:pt x="133350" y="333375"/>
                    </a:lnTo>
                    <a:lnTo>
                      <a:pt x="142875" y="304800"/>
                    </a:lnTo>
                    <a:lnTo>
                      <a:pt x="161925" y="333375"/>
                    </a:lnTo>
                    <a:lnTo>
                      <a:pt x="190500" y="314325"/>
                    </a:lnTo>
                    <a:lnTo>
                      <a:pt x="200025" y="238125"/>
                    </a:lnTo>
                    <a:lnTo>
                      <a:pt x="238125" y="209550"/>
                    </a:lnTo>
                    <a:lnTo>
                      <a:pt x="257175" y="238125"/>
                    </a:lnTo>
                    <a:lnTo>
                      <a:pt x="295275" y="238125"/>
                    </a:lnTo>
                    <a:lnTo>
                      <a:pt x="323850" y="266700"/>
                    </a:lnTo>
                    <a:lnTo>
                      <a:pt x="342900" y="247650"/>
                    </a:lnTo>
                    <a:lnTo>
                      <a:pt x="371475" y="247650"/>
                    </a:lnTo>
                    <a:lnTo>
                      <a:pt x="400050" y="228600"/>
                    </a:lnTo>
                    <a:lnTo>
                      <a:pt x="447675" y="247650"/>
                    </a:lnTo>
                    <a:lnTo>
                      <a:pt x="457200" y="266700"/>
                    </a:lnTo>
                    <a:lnTo>
                      <a:pt x="476250" y="285750"/>
                    </a:lnTo>
                    <a:lnTo>
                      <a:pt x="504825" y="276225"/>
                    </a:lnTo>
                    <a:lnTo>
                      <a:pt x="533400" y="295275"/>
                    </a:lnTo>
                    <a:lnTo>
                      <a:pt x="561975" y="266700"/>
                    </a:lnTo>
                    <a:lnTo>
                      <a:pt x="561975" y="238125"/>
                    </a:lnTo>
                    <a:lnTo>
                      <a:pt x="590550" y="228600"/>
                    </a:lnTo>
                    <a:lnTo>
                      <a:pt x="609600" y="257175"/>
                    </a:lnTo>
                    <a:lnTo>
                      <a:pt x="647700" y="257175"/>
                    </a:lnTo>
                    <a:lnTo>
                      <a:pt x="666750" y="238125"/>
                    </a:lnTo>
                    <a:lnTo>
                      <a:pt x="704850" y="27622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0" name="kon35"/>
              <p:cNvSpPr/>
              <p:nvPr/>
            </p:nvSpPr>
            <p:spPr>
              <a:xfrm>
                <a:off x="1130300" y="1622425"/>
                <a:ext cx="66676" cy="76201"/>
              </a:xfrm>
              <a:custGeom>
                <a:avLst/>
                <a:gdLst/>
                <a:ahLst/>
                <a:cxnLst/>
                <a:rect l="0" t="0" r="0" b="0"/>
                <a:pathLst>
                  <a:path w="66676" h="76201">
                    <a:moveTo>
                      <a:pt x="9525" y="0"/>
                    </a:moveTo>
                    <a:lnTo>
                      <a:pt x="38100" y="0"/>
                    </a:lnTo>
                    <a:lnTo>
                      <a:pt x="66675" y="19050"/>
                    </a:lnTo>
                    <a:lnTo>
                      <a:pt x="66675" y="76200"/>
                    </a:lnTo>
                    <a:lnTo>
                      <a:pt x="47625" y="57150"/>
                    </a:lnTo>
                    <a:lnTo>
                      <a:pt x="0" y="76200"/>
                    </a:lnTo>
                    <a:lnTo>
                      <a:pt x="0" y="38100"/>
                    </a:lnTo>
                    <a:lnTo>
                      <a:pt x="19050" y="2857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1" name="kon37"/>
              <p:cNvSpPr/>
              <p:nvPr/>
            </p:nvSpPr>
            <p:spPr>
              <a:xfrm>
                <a:off x="987425" y="1441450"/>
                <a:ext cx="695326" cy="704851"/>
              </a:xfrm>
              <a:custGeom>
                <a:avLst/>
                <a:gdLst/>
                <a:ahLst/>
                <a:cxnLst/>
                <a:rect l="0" t="0" r="0" b="0"/>
                <a:pathLst>
                  <a:path w="695326" h="704851">
                    <a:moveTo>
                      <a:pt x="390525" y="0"/>
                    </a:moveTo>
                    <a:lnTo>
                      <a:pt x="409575" y="38100"/>
                    </a:lnTo>
                    <a:lnTo>
                      <a:pt x="438150" y="38100"/>
                    </a:lnTo>
                    <a:lnTo>
                      <a:pt x="447675" y="57150"/>
                    </a:lnTo>
                    <a:lnTo>
                      <a:pt x="476250" y="57150"/>
                    </a:lnTo>
                    <a:lnTo>
                      <a:pt x="495300" y="38100"/>
                    </a:lnTo>
                    <a:lnTo>
                      <a:pt x="523875" y="76200"/>
                    </a:lnTo>
                    <a:lnTo>
                      <a:pt x="495300" y="114300"/>
                    </a:lnTo>
                    <a:lnTo>
                      <a:pt x="533400" y="142875"/>
                    </a:lnTo>
                    <a:lnTo>
                      <a:pt x="561975" y="142875"/>
                    </a:lnTo>
                    <a:lnTo>
                      <a:pt x="600075" y="209550"/>
                    </a:lnTo>
                    <a:lnTo>
                      <a:pt x="638175" y="228600"/>
                    </a:lnTo>
                    <a:lnTo>
                      <a:pt x="628650" y="276225"/>
                    </a:lnTo>
                    <a:lnTo>
                      <a:pt x="666750" y="295275"/>
                    </a:lnTo>
                    <a:lnTo>
                      <a:pt x="638175" y="304800"/>
                    </a:lnTo>
                    <a:lnTo>
                      <a:pt x="619125" y="314325"/>
                    </a:lnTo>
                    <a:lnTo>
                      <a:pt x="581025" y="323850"/>
                    </a:lnTo>
                    <a:lnTo>
                      <a:pt x="581025" y="352425"/>
                    </a:lnTo>
                    <a:lnTo>
                      <a:pt x="638175" y="390525"/>
                    </a:lnTo>
                    <a:lnTo>
                      <a:pt x="609600" y="400050"/>
                    </a:lnTo>
                    <a:lnTo>
                      <a:pt x="609600" y="428625"/>
                    </a:lnTo>
                    <a:lnTo>
                      <a:pt x="628650" y="466725"/>
                    </a:lnTo>
                    <a:lnTo>
                      <a:pt x="609600" y="504825"/>
                    </a:lnTo>
                    <a:lnTo>
                      <a:pt x="647700" y="561975"/>
                    </a:lnTo>
                    <a:lnTo>
                      <a:pt x="619125" y="561975"/>
                    </a:lnTo>
                    <a:lnTo>
                      <a:pt x="619125" y="581025"/>
                    </a:lnTo>
                    <a:lnTo>
                      <a:pt x="647700" y="590550"/>
                    </a:lnTo>
                    <a:lnTo>
                      <a:pt x="676275" y="581025"/>
                    </a:lnTo>
                    <a:lnTo>
                      <a:pt x="695325" y="581025"/>
                    </a:lnTo>
                    <a:lnTo>
                      <a:pt x="695325" y="609600"/>
                    </a:lnTo>
                    <a:lnTo>
                      <a:pt x="676275" y="619125"/>
                    </a:lnTo>
                    <a:lnTo>
                      <a:pt x="657225" y="666750"/>
                    </a:lnTo>
                    <a:lnTo>
                      <a:pt x="552450" y="666750"/>
                    </a:lnTo>
                    <a:lnTo>
                      <a:pt x="504825" y="704850"/>
                    </a:lnTo>
                    <a:lnTo>
                      <a:pt x="476250" y="676275"/>
                    </a:lnTo>
                    <a:lnTo>
                      <a:pt x="466725" y="638175"/>
                    </a:lnTo>
                    <a:lnTo>
                      <a:pt x="438150" y="619125"/>
                    </a:lnTo>
                    <a:lnTo>
                      <a:pt x="428625" y="590550"/>
                    </a:lnTo>
                    <a:lnTo>
                      <a:pt x="400050" y="590550"/>
                    </a:lnTo>
                    <a:lnTo>
                      <a:pt x="390525" y="571500"/>
                    </a:lnTo>
                    <a:lnTo>
                      <a:pt x="371475" y="590550"/>
                    </a:lnTo>
                    <a:lnTo>
                      <a:pt x="352425" y="581025"/>
                    </a:lnTo>
                    <a:lnTo>
                      <a:pt x="333375" y="619125"/>
                    </a:lnTo>
                    <a:lnTo>
                      <a:pt x="295275" y="619125"/>
                    </a:lnTo>
                    <a:lnTo>
                      <a:pt x="266700" y="581025"/>
                    </a:lnTo>
                    <a:lnTo>
                      <a:pt x="228600" y="600075"/>
                    </a:lnTo>
                    <a:lnTo>
                      <a:pt x="200025" y="600075"/>
                    </a:lnTo>
                    <a:lnTo>
                      <a:pt x="190500" y="571500"/>
                    </a:lnTo>
                    <a:lnTo>
                      <a:pt x="161925" y="571500"/>
                    </a:lnTo>
                    <a:lnTo>
                      <a:pt x="152400" y="638175"/>
                    </a:lnTo>
                    <a:lnTo>
                      <a:pt x="114300" y="647700"/>
                    </a:lnTo>
                    <a:lnTo>
                      <a:pt x="123825" y="666750"/>
                    </a:lnTo>
                    <a:lnTo>
                      <a:pt x="123825" y="685800"/>
                    </a:lnTo>
                    <a:lnTo>
                      <a:pt x="76200" y="676275"/>
                    </a:lnTo>
                    <a:lnTo>
                      <a:pt x="57150" y="695325"/>
                    </a:lnTo>
                    <a:lnTo>
                      <a:pt x="38100" y="666750"/>
                    </a:lnTo>
                    <a:lnTo>
                      <a:pt x="9525" y="685800"/>
                    </a:lnTo>
                    <a:lnTo>
                      <a:pt x="0" y="561975"/>
                    </a:lnTo>
                    <a:lnTo>
                      <a:pt x="28575" y="542925"/>
                    </a:lnTo>
                    <a:lnTo>
                      <a:pt x="38100" y="466725"/>
                    </a:lnTo>
                    <a:lnTo>
                      <a:pt x="57150" y="409575"/>
                    </a:lnTo>
                    <a:lnTo>
                      <a:pt x="76200" y="371475"/>
                    </a:lnTo>
                    <a:lnTo>
                      <a:pt x="95250" y="361950"/>
                    </a:lnTo>
                    <a:lnTo>
                      <a:pt x="104775" y="333375"/>
                    </a:lnTo>
                    <a:lnTo>
                      <a:pt x="123825" y="333375"/>
                    </a:lnTo>
                    <a:lnTo>
                      <a:pt x="123825" y="314325"/>
                    </a:lnTo>
                    <a:lnTo>
                      <a:pt x="161925" y="285750"/>
                    </a:lnTo>
                    <a:lnTo>
                      <a:pt x="161925" y="266700"/>
                    </a:lnTo>
                    <a:lnTo>
                      <a:pt x="190500" y="285750"/>
                    </a:lnTo>
                    <a:lnTo>
                      <a:pt x="209550" y="323850"/>
                    </a:lnTo>
                    <a:lnTo>
                      <a:pt x="228600" y="257175"/>
                    </a:lnTo>
                    <a:lnTo>
                      <a:pt x="238125" y="200025"/>
                    </a:lnTo>
                    <a:lnTo>
                      <a:pt x="257175" y="190500"/>
                    </a:lnTo>
                    <a:lnTo>
                      <a:pt x="228600" y="171450"/>
                    </a:lnTo>
                    <a:lnTo>
                      <a:pt x="228600" y="142875"/>
                    </a:lnTo>
                    <a:lnTo>
                      <a:pt x="247650" y="114300"/>
                    </a:lnTo>
                    <a:lnTo>
                      <a:pt x="266700" y="114300"/>
                    </a:lnTo>
                    <a:lnTo>
                      <a:pt x="276225" y="76200"/>
                    </a:lnTo>
                    <a:lnTo>
                      <a:pt x="276225" y="57150"/>
                    </a:lnTo>
                    <a:lnTo>
                      <a:pt x="238125" y="66675"/>
                    </a:lnTo>
                    <a:lnTo>
                      <a:pt x="209550" y="66675"/>
                    </a:lnTo>
                    <a:lnTo>
                      <a:pt x="200025" y="85725"/>
                    </a:lnTo>
                    <a:lnTo>
                      <a:pt x="180975" y="85725"/>
                    </a:lnTo>
                    <a:lnTo>
                      <a:pt x="161925" y="76200"/>
                    </a:lnTo>
                    <a:lnTo>
                      <a:pt x="200025" y="57150"/>
                    </a:lnTo>
                    <a:lnTo>
                      <a:pt x="285750" y="2857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2" name="kon39"/>
              <p:cNvSpPr/>
              <p:nvPr/>
            </p:nvSpPr>
            <p:spPr>
              <a:xfrm>
                <a:off x="644525" y="1508125"/>
                <a:ext cx="581026" cy="561976"/>
              </a:xfrm>
              <a:custGeom>
                <a:avLst/>
                <a:gdLst/>
                <a:ahLst/>
                <a:cxnLst/>
                <a:rect l="0" t="0" r="0" b="0"/>
                <a:pathLst>
                  <a:path w="581026" h="561976">
                    <a:moveTo>
                      <a:pt x="219075" y="409575"/>
                    </a:moveTo>
                    <a:lnTo>
                      <a:pt x="180975" y="400050"/>
                    </a:lnTo>
                    <a:lnTo>
                      <a:pt x="142875" y="390525"/>
                    </a:lnTo>
                    <a:lnTo>
                      <a:pt x="104775" y="400050"/>
                    </a:lnTo>
                    <a:lnTo>
                      <a:pt x="76200" y="390525"/>
                    </a:lnTo>
                    <a:lnTo>
                      <a:pt x="85725" y="352425"/>
                    </a:lnTo>
                    <a:lnTo>
                      <a:pt x="104775" y="323850"/>
                    </a:lnTo>
                    <a:lnTo>
                      <a:pt x="95250" y="304800"/>
                    </a:lnTo>
                    <a:lnTo>
                      <a:pt x="19050" y="333375"/>
                    </a:lnTo>
                    <a:lnTo>
                      <a:pt x="0" y="276225"/>
                    </a:lnTo>
                    <a:lnTo>
                      <a:pt x="104775" y="228600"/>
                    </a:lnTo>
                    <a:lnTo>
                      <a:pt x="190500" y="152400"/>
                    </a:lnTo>
                    <a:lnTo>
                      <a:pt x="257175" y="123825"/>
                    </a:lnTo>
                    <a:lnTo>
                      <a:pt x="323850" y="95250"/>
                    </a:lnTo>
                    <a:lnTo>
                      <a:pt x="381000" y="66675"/>
                    </a:lnTo>
                    <a:lnTo>
                      <a:pt x="438150" y="47625"/>
                    </a:lnTo>
                    <a:lnTo>
                      <a:pt x="504825" y="9525"/>
                    </a:lnTo>
                    <a:lnTo>
                      <a:pt x="523875" y="19050"/>
                    </a:lnTo>
                    <a:lnTo>
                      <a:pt x="542925" y="19050"/>
                    </a:lnTo>
                    <a:lnTo>
                      <a:pt x="552450" y="0"/>
                    </a:lnTo>
                    <a:lnTo>
                      <a:pt x="581025" y="0"/>
                    </a:lnTo>
                    <a:lnTo>
                      <a:pt x="571500" y="19050"/>
                    </a:lnTo>
                    <a:lnTo>
                      <a:pt x="571500" y="38100"/>
                    </a:lnTo>
                    <a:lnTo>
                      <a:pt x="523875" y="47625"/>
                    </a:lnTo>
                    <a:lnTo>
                      <a:pt x="504825" y="66675"/>
                    </a:lnTo>
                    <a:lnTo>
                      <a:pt x="485775" y="66675"/>
                    </a:lnTo>
                    <a:lnTo>
                      <a:pt x="466725" y="76200"/>
                    </a:lnTo>
                    <a:lnTo>
                      <a:pt x="476250" y="104775"/>
                    </a:lnTo>
                    <a:lnTo>
                      <a:pt x="476250" y="142875"/>
                    </a:lnTo>
                    <a:lnTo>
                      <a:pt x="457200" y="180975"/>
                    </a:lnTo>
                    <a:lnTo>
                      <a:pt x="466725" y="219075"/>
                    </a:lnTo>
                    <a:lnTo>
                      <a:pt x="428625" y="257175"/>
                    </a:lnTo>
                    <a:lnTo>
                      <a:pt x="419100" y="285750"/>
                    </a:lnTo>
                    <a:lnTo>
                      <a:pt x="390525" y="295275"/>
                    </a:lnTo>
                    <a:lnTo>
                      <a:pt x="371475" y="342900"/>
                    </a:lnTo>
                    <a:lnTo>
                      <a:pt x="352425" y="361950"/>
                    </a:lnTo>
                    <a:lnTo>
                      <a:pt x="342900" y="390525"/>
                    </a:lnTo>
                    <a:lnTo>
                      <a:pt x="361950" y="419100"/>
                    </a:lnTo>
                    <a:lnTo>
                      <a:pt x="352425" y="466725"/>
                    </a:lnTo>
                    <a:lnTo>
                      <a:pt x="323850" y="476250"/>
                    </a:lnTo>
                    <a:lnTo>
                      <a:pt x="314325" y="504825"/>
                    </a:lnTo>
                    <a:lnTo>
                      <a:pt x="323850" y="523875"/>
                    </a:lnTo>
                    <a:lnTo>
                      <a:pt x="304800" y="561975"/>
                    </a:lnTo>
                    <a:lnTo>
                      <a:pt x="285750" y="514350"/>
                    </a:lnTo>
                    <a:lnTo>
                      <a:pt x="285750" y="476250"/>
                    </a:lnTo>
                    <a:lnTo>
                      <a:pt x="314325" y="457200"/>
                    </a:lnTo>
                    <a:lnTo>
                      <a:pt x="304800" y="419100"/>
                    </a:lnTo>
                    <a:lnTo>
                      <a:pt x="247650" y="39052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3" name="kon41"/>
              <p:cNvSpPr/>
              <p:nvPr/>
            </p:nvSpPr>
            <p:spPr>
              <a:xfrm>
                <a:off x="2559050" y="1231900"/>
                <a:ext cx="1047751" cy="819151"/>
              </a:xfrm>
              <a:custGeom>
                <a:avLst/>
                <a:gdLst/>
                <a:ahLst/>
                <a:cxnLst/>
                <a:rect l="0" t="0" r="0" b="0"/>
                <a:pathLst>
                  <a:path w="1047751" h="819151">
                    <a:moveTo>
                      <a:pt x="57150" y="504825"/>
                    </a:moveTo>
                    <a:lnTo>
                      <a:pt x="76200" y="447675"/>
                    </a:lnTo>
                    <a:lnTo>
                      <a:pt x="38100" y="457200"/>
                    </a:lnTo>
                    <a:lnTo>
                      <a:pt x="0" y="438150"/>
                    </a:lnTo>
                    <a:lnTo>
                      <a:pt x="0" y="409575"/>
                    </a:lnTo>
                    <a:lnTo>
                      <a:pt x="28575" y="400050"/>
                    </a:lnTo>
                    <a:lnTo>
                      <a:pt x="9525" y="352425"/>
                    </a:lnTo>
                    <a:lnTo>
                      <a:pt x="19050" y="323850"/>
                    </a:lnTo>
                    <a:lnTo>
                      <a:pt x="38100" y="333375"/>
                    </a:lnTo>
                    <a:lnTo>
                      <a:pt x="57150" y="314325"/>
                    </a:lnTo>
                    <a:lnTo>
                      <a:pt x="19050" y="276225"/>
                    </a:lnTo>
                    <a:lnTo>
                      <a:pt x="28575" y="238125"/>
                    </a:lnTo>
                    <a:lnTo>
                      <a:pt x="9525" y="190500"/>
                    </a:lnTo>
                    <a:lnTo>
                      <a:pt x="28575" y="171450"/>
                    </a:lnTo>
                    <a:lnTo>
                      <a:pt x="66675" y="190500"/>
                    </a:lnTo>
                    <a:lnTo>
                      <a:pt x="104775" y="180975"/>
                    </a:lnTo>
                    <a:lnTo>
                      <a:pt x="85725" y="152400"/>
                    </a:lnTo>
                    <a:lnTo>
                      <a:pt x="123825" y="161925"/>
                    </a:lnTo>
                    <a:lnTo>
                      <a:pt x="133350" y="133350"/>
                    </a:lnTo>
                    <a:lnTo>
                      <a:pt x="152400" y="152400"/>
                    </a:lnTo>
                    <a:lnTo>
                      <a:pt x="152400" y="104775"/>
                    </a:lnTo>
                    <a:lnTo>
                      <a:pt x="200025" y="66675"/>
                    </a:lnTo>
                    <a:lnTo>
                      <a:pt x="200025" y="0"/>
                    </a:lnTo>
                    <a:lnTo>
                      <a:pt x="276225" y="9525"/>
                    </a:lnTo>
                    <a:lnTo>
                      <a:pt x="266700" y="57150"/>
                    </a:lnTo>
                    <a:lnTo>
                      <a:pt x="285750" y="85725"/>
                    </a:lnTo>
                    <a:lnTo>
                      <a:pt x="257175" y="114300"/>
                    </a:lnTo>
                    <a:lnTo>
                      <a:pt x="257175" y="142875"/>
                    </a:lnTo>
                    <a:lnTo>
                      <a:pt x="285750" y="161925"/>
                    </a:lnTo>
                    <a:lnTo>
                      <a:pt x="304800" y="152400"/>
                    </a:lnTo>
                    <a:lnTo>
                      <a:pt x="314325" y="180975"/>
                    </a:lnTo>
                    <a:lnTo>
                      <a:pt x="381000" y="142875"/>
                    </a:lnTo>
                    <a:lnTo>
                      <a:pt x="400050" y="161925"/>
                    </a:lnTo>
                    <a:lnTo>
                      <a:pt x="457200" y="123825"/>
                    </a:lnTo>
                    <a:lnTo>
                      <a:pt x="485775" y="66675"/>
                    </a:lnTo>
                    <a:lnTo>
                      <a:pt x="504825" y="66675"/>
                    </a:lnTo>
                    <a:lnTo>
                      <a:pt x="523875" y="123825"/>
                    </a:lnTo>
                    <a:lnTo>
                      <a:pt x="552450" y="152400"/>
                    </a:lnTo>
                    <a:lnTo>
                      <a:pt x="561975" y="190500"/>
                    </a:lnTo>
                    <a:lnTo>
                      <a:pt x="657225" y="238125"/>
                    </a:lnTo>
                    <a:lnTo>
                      <a:pt x="733425" y="304800"/>
                    </a:lnTo>
                    <a:lnTo>
                      <a:pt x="790575" y="285750"/>
                    </a:lnTo>
                    <a:lnTo>
                      <a:pt x="838200" y="295275"/>
                    </a:lnTo>
                    <a:lnTo>
                      <a:pt x="866775" y="295275"/>
                    </a:lnTo>
                    <a:lnTo>
                      <a:pt x="885825" y="314325"/>
                    </a:lnTo>
                    <a:lnTo>
                      <a:pt x="857250" y="361950"/>
                    </a:lnTo>
                    <a:lnTo>
                      <a:pt x="876300" y="390525"/>
                    </a:lnTo>
                    <a:lnTo>
                      <a:pt x="895350" y="400050"/>
                    </a:lnTo>
                    <a:lnTo>
                      <a:pt x="895350" y="371475"/>
                    </a:lnTo>
                    <a:lnTo>
                      <a:pt x="933450" y="352425"/>
                    </a:lnTo>
                    <a:lnTo>
                      <a:pt x="914400" y="390525"/>
                    </a:lnTo>
                    <a:lnTo>
                      <a:pt x="923925" y="409575"/>
                    </a:lnTo>
                    <a:lnTo>
                      <a:pt x="952500" y="409575"/>
                    </a:lnTo>
                    <a:lnTo>
                      <a:pt x="971550" y="390525"/>
                    </a:lnTo>
                    <a:lnTo>
                      <a:pt x="1000125" y="400050"/>
                    </a:lnTo>
                    <a:lnTo>
                      <a:pt x="1009650" y="428625"/>
                    </a:lnTo>
                    <a:lnTo>
                      <a:pt x="1047750" y="447675"/>
                    </a:lnTo>
                    <a:lnTo>
                      <a:pt x="1028700" y="466725"/>
                    </a:lnTo>
                    <a:lnTo>
                      <a:pt x="1038225" y="495300"/>
                    </a:lnTo>
                    <a:lnTo>
                      <a:pt x="1019175" y="514350"/>
                    </a:lnTo>
                    <a:lnTo>
                      <a:pt x="1038225" y="533400"/>
                    </a:lnTo>
                    <a:lnTo>
                      <a:pt x="1019175" y="552450"/>
                    </a:lnTo>
                    <a:lnTo>
                      <a:pt x="1019175" y="571500"/>
                    </a:lnTo>
                    <a:lnTo>
                      <a:pt x="1000125" y="590550"/>
                    </a:lnTo>
                    <a:lnTo>
                      <a:pt x="971550" y="561975"/>
                    </a:lnTo>
                    <a:lnTo>
                      <a:pt x="933450" y="561975"/>
                    </a:lnTo>
                    <a:lnTo>
                      <a:pt x="914400" y="533400"/>
                    </a:lnTo>
                    <a:lnTo>
                      <a:pt x="876300" y="561975"/>
                    </a:lnTo>
                    <a:lnTo>
                      <a:pt x="866775" y="638175"/>
                    </a:lnTo>
                    <a:lnTo>
                      <a:pt x="838200" y="657225"/>
                    </a:lnTo>
                    <a:lnTo>
                      <a:pt x="819150" y="628650"/>
                    </a:lnTo>
                    <a:lnTo>
                      <a:pt x="809625" y="657225"/>
                    </a:lnTo>
                    <a:lnTo>
                      <a:pt x="771525" y="638175"/>
                    </a:lnTo>
                    <a:lnTo>
                      <a:pt x="771525" y="704850"/>
                    </a:lnTo>
                    <a:lnTo>
                      <a:pt x="685800" y="742950"/>
                    </a:lnTo>
                    <a:lnTo>
                      <a:pt x="676275" y="781050"/>
                    </a:lnTo>
                    <a:lnTo>
                      <a:pt x="647700" y="819150"/>
                    </a:lnTo>
                    <a:lnTo>
                      <a:pt x="619125" y="819150"/>
                    </a:lnTo>
                    <a:lnTo>
                      <a:pt x="600075" y="771525"/>
                    </a:lnTo>
                    <a:lnTo>
                      <a:pt x="628650" y="742950"/>
                    </a:lnTo>
                    <a:lnTo>
                      <a:pt x="600075" y="704850"/>
                    </a:lnTo>
                    <a:lnTo>
                      <a:pt x="609600" y="638175"/>
                    </a:lnTo>
                    <a:lnTo>
                      <a:pt x="485775" y="581025"/>
                    </a:lnTo>
                    <a:lnTo>
                      <a:pt x="485775" y="657225"/>
                    </a:lnTo>
                    <a:lnTo>
                      <a:pt x="466725" y="628650"/>
                    </a:lnTo>
                    <a:lnTo>
                      <a:pt x="447675" y="638175"/>
                    </a:lnTo>
                    <a:lnTo>
                      <a:pt x="409575" y="561975"/>
                    </a:lnTo>
                    <a:lnTo>
                      <a:pt x="381000" y="561975"/>
                    </a:lnTo>
                    <a:lnTo>
                      <a:pt x="371475" y="542925"/>
                    </a:lnTo>
                    <a:lnTo>
                      <a:pt x="285750" y="552450"/>
                    </a:lnTo>
                    <a:lnTo>
                      <a:pt x="285750" y="533400"/>
                    </a:lnTo>
                    <a:lnTo>
                      <a:pt x="266700" y="514350"/>
                    </a:lnTo>
                    <a:lnTo>
                      <a:pt x="228600" y="552450"/>
                    </a:lnTo>
                    <a:lnTo>
                      <a:pt x="209550" y="533400"/>
                    </a:lnTo>
                    <a:lnTo>
                      <a:pt x="200025" y="571500"/>
                    </a:lnTo>
                    <a:lnTo>
                      <a:pt x="219075" y="619125"/>
                    </a:lnTo>
                    <a:lnTo>
                      <a:pt x="190500" y="581025"/>
                    </a:lnTo>
                    <a:lnTo>
                      <a:pt x="152400" y="590550"/>
                    </a:lnTo>
                    <a:lnTo>
                      <a:pt x="142875" y="561975"/>
                    </a:lnTo>
                    <a:lnTo>
                      <a:pt x="123825" y="590550"/>
                    </a:lnTo>
                    <a:lnTo>
                      <a:pt x="104775" y="590550"/>
                    </a:lnTo>
                    <a:lnTo>
                      <a:pt x="85725" y="561975"/>
                    </a:lnTo>
                    <a:lnTo>
                      <a:pt x="142875" y="523875"/>
                    </a:lnTo>
                    <a:lnTo>
                      <a:pt x="123825" y="495300"/>
                    </a:lnTo>
                    <a:lnTo>
                      <a:pt x="95250" y="4953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4" name="kon43"/>
              <p:cNvSpPr/>
              <p:nvPr/>
            </p:nvSpPr>
            <p:spPr>
              <a:xfrm>
                <a:off x="2654300" y="755650"/>
                <a:ext cx="1457326" cy="1095376"/>
              </a:xfrm>
              <a:custGeom>
                <a:avLst/>
                <a:gdLst/>
                <a:ahLst/>
                <a:cxnLst/>
                <a:rect l="0" t="0" r="0" b="0"/>
                <a:pathLst>
                  <a:path w="1457326" h="1095376">
                    <a:moveTo>
                      <a:pt x="1438275" y="847725"/>
                    </a:moveTo>
                    <a:lnTo>
                      <a:pt x="1371600" y="847725"/>
                    </a:lnTo>
                    <a:lnTo>
                      <a:pt x="1381125" y="885825"/>
                    </a:lnTo>
                    <a:lnTo>
                      <a:pt x="1276350" y="942975"/>
                    </a:lnTo>
                    <a:lnTo>
                      <a:pt x="1314450" y="971550"/>
                    </a:lnTo>
                    <a:lnTo>
                      <a:pt x="1314450" y="1019175"/>
                    </a:lnTo>
                    <a:lnTo>
                      <a:pt x="1333500" y="1057275"/>
                    </a:lnTo>
                    <a:lnTo>
                      <a:pt x="1333500" y="1085850"/>
                    </a:lnTo>
                    <a:lnTo>
                      <a:pt x="1314450" y="1066800"/>
                    </a:lnTo>
                    <a:lnTo>
                      <a:pt x="1285875" y="1076325"/>
                    </a:lnTo>
                    <a:lnTo>
                      <a:pt x="1247775" y="1038225"/>
                    </a:lnTo>
                    <a:lnTo>
                      <a:pt x="1228725" y="1057275"/>
                    </a:lnTo>
                    <a:lnTo>
                      <a:pt x="1190625" y="1057275"/>
                    </a:lnTo>
                    <a:lnTo>
                      <a:pt x="1171575" y="1028700"/>
                    </a:lnTo>
                    <a:lnTo>
                      <a:pt x="1143000" y="1038225"/>
                    </a:lnTo>
                    <a:lnTo>
                      <a:pt x="1143000" y="1066800"/>
                    </a:lnTo>
                    <a:lnTo>
                      <a:pt x="1114425" y="1095375"/>
                    </a:lnTo>
                    <a:lnTo>
                      <a:pt x="1085850" y="1076325"/>
                    </a:lnTo>
                    <a:lnTo>
                      <a:pt x="1057275" y="1085850"/>
                    </a:lnTo>
                    <a:lnTo>
                      <a:pt x="1038225" y="1066800"/>
                    </a:lnTo>
                    <a:lnTo>
                      <a:pt x="1028700" y="1047750"/>
                    </a:lnTo>
                    <a:lnTo>
                      <a:pt x="981075" y="1028700"/>
                    </a:lnTo>
                    <a:lnTo>
                      <a:pt x="952500" y="1047750"/>
                    </a:lnTo>
                    <a:lnTo>
                      <a:pt x="923925" y="1047750"/>
                    </a:lnTo>
                    <a:lnTo>
                      <a:pt x="923925" y="1028700"/>
                    </a:lnTo>
                    <a:lnTo>
                      <a:pt x="942975" y="1009650"/>
                    </a:lnTo>
                    <a:lnTo>
                      <a:pt x="923925" y="990600"/>
                    </a:lnTo>
                    <a:lnTo>
                      <a:pt x="942975" y="971550"/>
                    </a:lnTo>
                    <a:lnTo>
                      <a:pt x="933450" y="942975"/>
                    </a:lnTo>
                    <a:lnTo>
                      <a:pt x="952500" y="923925"/>
                    </a:lnTo>
                    <a:lnTo>
                      <a:pt x="914400" y="904875"/>
                    </a:lnTo>
                    <a:lnTo>
                      <a:pt x="904875" y="876300"/>
                    </a:lnTo>
                    <a:lnTo>
                      <a:pt x="876300" y="866775"/>
                    </a:lnTo>
                    <a:lnTo>
                      <a:pt x="857250" y="885825"/>
                    </a:lnTo>
                    <a:lnTo>
                      <a:pt x="828675" y="885825"/>
                    </a:lnTo>
                    <a:lnTo>
                      <a:pt x="819150" y="866775"/>
                    </a:lnTo>
                    <a:lnTo>
                      <a:pt x="838200" y="828675"/>
                    </a:lnTo>
                    <a:lnTo>
                      <a:pt x="800100" y="847725"/>
                    </a:lnTo>
                    <a:lnTo>
                      <a:pt x="800100" y="876300"/>
                    </a:lnTo>
                    <a:lnTo>
                      <a:pt x="781050" y="866775"/>
                    </a:lnTo>
                    <a:lnTo>
                      <a:pt x="762000" y="838200"/>
                    </a:lnTo>
                    <a:lnTo>
                      <a:pt x="790575" y="790575"/>
                    </a:lnTo>
                    <a:lnTo>
                      <a:pt x="771525" y="771525"/>
                    </a:lnTo>
                    <a:lnTo>
                      <a:pt x="742950" y="771525"/>
                    </a:lnTo>
                    <a:lnTo>
                      <a:pt x="695325" y="762000"/>
                    </a:lnTo>
                    <a:lnTo>
                      <a:pt x="638175" y="781050"/>
                    </a:lnTo>
                    <a:lnTo>
                      <a:pt x="561975" y="714375"/>
                    </a:lnTo>
                    <a:lnTo>
                      <a:pt x="466725" y="666750"/>
                    </a:lnTo>
                    <a:lnTo>
                      <a:pt x="457200" y="628650"/>
                    </a:lnTo>
                    <a:lnTo>
                      <a:pt x="428625" y="600075"/>
                    </a:lnTo>
                    <a:lnTo>
                      <a:pt x="409575" y="542925"/>
                    </a:lnTo>
                    <a:lnTo>
                      <a:pt x="390525" y="542925"/>
                    </a:lnTo>
                    <a:lnTo>
                      <a:pt x="361950" y="600075"/>
                    </a:lnTo>
                    <a:lnTo>
                      <a:pt x="304800" y="638175"/>
                    </a:lnTo>
                    <a:lnTo>
                      <a:pt x="285750" y="619125"/>
                    </a:lnTo>
                    <a:lnTo>
                      <a:pt x="219075" y="657225"/>
                    </a:lnTo>
                    <a:lnTo>
                      <a:pt x="209550" y="628650"/>
                    </a:lnTo>
                    <a:lnTo>
                      <a:pt x="190500" y="638175"/>
                    </a:lnTo>
                    <a:lnTo>
                      <a:pt x="161925" y="619125"/>
                    </a:lnTo>
                    <a:lnTo>
                      <a:pt x="161925" y="590550"/>
                    </a:lnTo>
                    <a:lnTo>
                      <a:pt x="190500" y="561975"/>
                    </a:lnTo>
                    <a:lnTo>
                      <a:pt x="171450" y="533400"/>
                    </a:lnTo>
                    <a:lnTo>
                      <a:pt x="180975" y="485775"/>
                    </a:lnTo>
                    <a:lnTo>
                      <a:pt x="104775" y="476250"/>
                    </a:lnTo>
                    <a:lnTo>
                      <a:pt x="66675" y="457200"/>
                    </a:lnTo>
                    <a:lnTo>
                      <a:pt x="9525" y="371475"/>
                    </a:lnTo>
                    <a:lnTo>
                      <a:pt x="28575" y="342900"/>
                    </a:lnTo>
                    <a:lnTo>
                      <a:pt x="9525" y="323850"/>
                    </a:lnTo>
                    <a:lnTo>
                      <a:pt x="28575" y="304800"/>
                    </a:lnTo>
                    <a:lnTo>
                      <a:pt x="0" y="276225"/>
                    </a:lnTo>
                    <a:lnTo>
                      <a:pt x="47625" y="247650"/>
                    </a:lnTo>
                    <a:lnTo>
                      <a:pt x="95250" y="238125"/>
                    </a:lnTo>
                    <a:lnTo>
                      <a:pt x="190500" y="228600"/>
                    </a:lnTo>
                    <a:lnTo>
                      <a:pt x="295275" y="209550"/>
                    </a:lnTo>
                    <a:lnTo>
                      <a:pt x="323850" y="209550"/>
                    </a:lnTo>
                    <a:lnTo>
                      <a:pt x="457200" y="161925"/>
                    </a:lnTo>
                    <a:lnTo>
                      <a:pt x="533400" y="114300"/>
                    </a:lnTo>
                    <a:lnTo>
                      <a:pt x="600075" y="57150"/>
                    </a:lnTo>
                    <a:lnTo>
                      <a:pt x="657225" y="0"/>
                    </a:lnTo>
                    <a:lnTo>
                      <a:pt x="685800" y="19050"/>
                    </a:lnTo>
                    <a:lnTo>
                      <a:pt x="704850" y="19050"/>
                    </a:lnTo>
                    <a:lnTo>
                      <a:pt x="704850" y="47625"/>
                    </a:lnTo>
                    <a:lnTo>
                      <a:pt x="752475" y="47625"/>
                    </a:lnTo>
                    <a:lnTo>
                      <a:pt x="771525" y="133350"/>
                    </a:lnTo>
                    <a:lnTo>
                      <a:pt x="847725" y="133350"/>
                    </a:lnTo>
                    <a:lnTo>
                      <a:pt x="866775" y="76200"/>
                    </a:lnTo>
                    <a:lnTo>
                      <a:pt x="885825" y="114300"/>
                    </a:lnTo>
                    <a:lnTo>
                      <a:pt x="857250" y="180975"/>
                    </a:lnTo>
                    <a:lnTo>
                      <a:pt x="904875" y="209550"/>
                    </a:lnTo>
                    <a:lnTo>
                      <a:pt x="914400" y="247650"/>
                    </a:lnTo>
                    <a:lnTo>
                      <a:pt x="885825" y="266700"/>
                    </a:lnTo>
                    <a:lnTo>
                      <a:pt x="885825" y="295275"/>
                    </a:lnTo>
                    <a:lnTo>
                      <a:pt x="942975" y="295275"/>
                    </a:lnTo>
                    <a:lnTo>
                      <a:pt x="1000125" y="266700"/>
                    </a:lnTo>
                    <a:lnTo>
                      <a:pt x="1019175" y="238125"/>
                    </a:lnTo>
                    <a:lnTo>
                      <a:pt x="1095375" y="247650"/>
                    </a:lnTo>
                    <a:lnTo>
                      <a:pt x="1114425" y="266700"/>
                    </a:lnTo>
                    <a:lnTo>
                      <a:pt x="1104900" y="285750"/>
                    </a:lnTo>
                    <a:lnTo>
                      <a:pt x="1076325" y="285750"/>
                    </a:lnTo>
                    <a:lnTo>
                      <a:pt x="1085850" y="314325"/>
                    </a:lnTo>
                    <a:lnTo>
                      <a:pt x="1066800" y="323850"/>
                    </a:lnTo>
                    <a:lnTo>
                      <a:pt x="1076325" y="352425"/>
                    </a:lnTo>
                    <a:lnTo>
                      <a:pt x="1104900" y="371475"/>
                    </a:lnTo>
                    <a:lnTo>
                      <a:pt x="1123950" y="361950"/>
                    </a:lnTo>
                    <a:lnTo>
                      <a:pt x="1152525" y="371475"/>
                    </a:lnTo>
                    <a:lnTo>
                      <a:pt x="1162050" y="342900"/>
                    </a:lnTo>
                    <a:lnTo>
                      <a:pt x="1143000" y="323850"/>
                    </a:lnTo>
                    <a:lnTo>
                      <a:pt x="1181100" y="285750"/>
                    </a:lnTo>
                    <a:lnTo>
                      <a:pt x="1209675" y="314325"/>
                    </a:lnTo>
                    <a:lnTo>
                      <a:pt x="1228725" y="295275"/>
                    </a:lnTo>
                    <a:lnTo>
                      <a:pt x="1247775" y="314325"/>
                    </a:lnTo>
                    <a:lnTo>
                      <a:pt x="1285875" y="304800"/>
                    </a:lnTo>
                    <a:lnTo>
                      <a:pt x="1276350" y="266700"/>
                    </a:lnTo>
                    <a:lnTo>
                      <a:pt x="1314450" y="190500"/>
                    </a:lnTo>
                    <a:lnTo>
                      <a:pt x="1323975" y="209550"/>
                    </a:lnTo>
                    <a:lnTo>
                      <a:pt x="1314450" y="228600"/>
                    </a:lnTo>
                    <a:lnTo>
                      <a:pt x="1343025" y="247650"/>
                    </a:lnTo>
                    <a:lnTo>
                      <a:pt x="1333500" y="276225"/>
                    </a:lnTo>
                    <a:lnTo>
                      <a:pt x="1314450" y="295275"/>
                    </a:lnTo>
                    <a:lnTo>
                      <a:pt x="1314450" y="314325"/>
                    </a:lnTo>
                    <a:lnTo>
                      <a:pt x="1343025" y="333375"/>
                    </a:lnTo>
                    <a:lnTo>
                      <a:pt x="1333500" y="371475"/>
                    </a:lnTo>
                    <a:lnTo>
                      <a:pt x="1333500" y="390525"/>
                    </a:lnTo>
                    <a:lnTo>
                      <a:pt x="1371600" y="400050"/>
                    </a:lnTo>
                    <a:lnTo>
                      <a:pt x="1400175" y="447675"/>
                    </a:lnTo>
                    <a:lnTo>
                      <a:pt x="1390650" y="476250"/>
                    </a:lnTo>
                    <a:lnTo>
                      <a:pt x="1409700" y="523875"/>
                    </a:lnTo>
                    <a:lnTo>
                      <a:pt x="1438275" y="542925"/>
                    </a:lnTo>
                    <a:lnTo>
                      <a:pt x="1438275" y="581025"/>
                    </a:lnTo>
                    <a:lnTo>
                      <a:pt x="1419225" y="561975"/>
                    </a:lnTo>
                    <a:lnTo>
                      <a:pt x="1409700" y="590550"/>
                    </a:lnTo>
                    <a:lnTo>
                      <a:pt x="1428750" y="619125"/>
                    </a:lnTo>
                    <a:lnTo>
                      <a:pt x="1447800" y="647700"/>
                    </a:lnTo>
                    <a:lnTo>
                      <a:pt x="1457325" y="685800"/>
                    </a:lnTo>
                    <a:lnTo>
                      <a:pt x="1438275" y="695325"/>
                    </a:lnTo>
                    <a:lnTo>
                      <a:pt x="1438275" y="733425"/>
                    </a:lnTo>
                    <a:lnTo>
                      <a:pt x="1409700" y="771525"/>
                    </a:lnTo>
                    <a:lnTo>
                      <a:pt x="1438275" y="8001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5" name="kon45"/>
              <p:cNvSpPr/>
              <p:nvPr/>
            </p:nvSpPr>
            <p:spPr>
              <a:xfrm>
                <a:off x="2282825" y="1651000"/>
                <a:ext cx="1047751" cy="771526"/>
              </a:xfrm>
              <a:custGeom>
                <a:avLst/>
                <a:gdLst/>
                <a:ahLst/>
                <a:cxnLst/>
                <a:rect l="0" t="0" r="0" b="0"/>
                <a:pathLst>
                  <a:path w="1047751" h="771526">
                    <a:moveTo>
                      <a:pt x="219075" y="657225"/>
                    </a:moveTo>
                    <a:lnTo>
                      <a:pt x="219075" y="619125"/>
                    </a:lnTo>
                    <a:lnTo>
                      <a:pt x="171450" y="590550"/>
                    </a:lnTo>
                    <a:lnTo>
                      <a:pt x="190500" y="561975"/>
                    </a:lnTo>
                    <a:lnTo>
                      <a:pt x="161925" y="533400"/>
                    </a:lnTo>
                    <a:lnTo>
                      <a:pt x="104775" y="476250"/>
                    </a:lnTo>
                    <a:lnTo>
                      <a:pt x="104775" y="447675"/>
                    </a:lnTo>
                    <a:lnTo>
                      <a:pt x="76200" y="438150"/>
                    </a:lnTo>
                    <a:lnTo>
                      <a:pt x="38100" y="333375"/>
                    </a:lnTo>
                    <a:lnTo>
                      <a:pt x="57150" y="314325"/>
                    </a:lnTo>
                    <a:lnTo>
                      <a:pt x="57150" y="266700"/>
                    </a:lnTo>
                    <a:lnTo>
                      <a:pt x="19050" y="247650"/>
                    </a:lnTo>
                    <a:lnTo>
                      <a:pt x="28575" y="219075"/>
                    </a:lnTo>
                    <a:lnTo>
                      <a:pt x="0" y="219075"/>
                    </a:lnTo>
                    <a:lnTo>
                      <a:pt x="19050" y="190500"/>
                    </a:lnTo>
                    <a:lnTo>
                      <a:pt x="57150" y="219075"/>
                    </a:lnTo>
                    <a:lnTo>
                      <a:pt x="76200" y="200025"/>
                    </a:lnTo>
                    <a:lnTo>
                      <a:pt x="47625" y="152400"/>
                    </a:lnTo>
                    <a:lnTo>
                      <a:pt x="114300" y="66675"/>
                    </a:lnTo>
                    <a:lnTo>
                      <a:pt x="161925" y="66675"/>
                    </a:lnTo>
                    <a:lnTo>
                      <a:pt x="171450" y="0"/>
                    </a:lnTo>
                    <a:lnTo>
                      <a:pt x="209550" y="28575"/>
                    </a:lnTo>
                    <a:lnTo>
                      <a:pt x="219075" y="9525"/>
                    </a:lnTo>
                    <a:lnTo>
                      <a:pt x="247650" y="47625"/>
                    </a:lnTo>
                    <a:lnTo>
                      <a:pt x="276225" y="19050"/>
                    </a:lnTo>
                    <a:lnTo>
                      <a:pt x="314325" y="38100"/>
                    </a:lnTo>
                    <a:lnTo>
                      <a:pt x="352425" y="28575"/>
                    </a:lnTo>
                    <a:lnTo>
                      <a:pt x="333375" y="85725"/>
                    </a:lnTo>
                    <a:lnTo>
                      <a:pt x="371475" y="76200"/>
                    </a:lnTo>
                    <a:lnTo>
                      <a:pt x="400050" y="76200"/>
                    </a:lnTo>
                    <a:lnTo>
                      <a:pt x="419100" y="104775"/>
                    </a:lnTo>
                    <a:lnTo>
                      <a:pt x="361950" y="142875"/>
                    </a:lnTo>
                    <a:lnTo>
                      <a:pt x="381000" y="171450"/>
                    </a:lnTo>
                    <a:lnTo>
                      <a:pt x="400050" y="171450"/>
                    </a:lnTo>
                    <a:lnTo>
                      <a:pt x="419100" y="142875"/>
                    </a:lnTo>
                    <a:lnTo>
                      <a:pt x="428625" y="171450"/>
                    </a:lnTo>
                    <a:lnTo>
                      <a:pt x="466725" y="161925"/>
                    </a:lnTo>
                    <a:lnTo>
                      <a:pt x="495300" y="200025"/>
                    </a:lnTo>
                    <a:lnTo>
                      <a:pt x="476250" y="152400"/>
                    </a:lnTo>
                    <a:lnTo>
                      <a:pt x="485775" y="114300"/>
                    </a:lnTo>
                    <a:lnTo>
                      <a:pt x="504825" y="133350"/>
                    </a:lnTo>
                    <a:lnTo>
                      <a:pt x="542925" y="95250"/>
                    </a:lnTo>
                    <a:lnTo>
                      <a:pt x="561975" y="114300"/>
                    </a:lnTo>
                    <a:lnTo>
                      <a:pt x="561975" y="133350"/>
                    </a:lnTo>
                    <a:lnTo>
                      <a:pt x="647700" y="123825"/>
                    </a:lnTo>
                    <a:lnTo>
                      <a:pt x="657225" y="142875"/>
                    </a:lnTo>
                    <a:lnTo>
                      <a:pt x="685800" y="142875"/>
                    </a:lnTo>
                    <a:lnTo>
                      <a:pt x="723900" y="219075"/>
                    </a:lnTo>
                    <a:lnTo>
                      <a:pt x="742950" y="209550"/>
                    </a:lnTo>
                    <a:lnTo>
                      <a:pt x="762000" y="238125"/>
                    </a:lnTo>
                    <a:lnTo>
                      <a:pt x="762000" y="161925"/>
                    </a:lnTo>
                    <a:lnTo>
                      <a:pt x="885825" y="219075"/>
                    </a:lnTo>
                    <a:lnTo>
                      <a:pt x="876300" y="285750"/>
                    </a:lnTo>
                    <a:lnTo>
                      <a:pt x="904875" y="323850"/>
                    </a:lnTo>
                    <a:lnTo>
                      <a:pt x="876300" y="352425"/>
                    </a:lnTo>
                    <a:lnTo>
                      <a:pt x="895350" y="400050"/>
                    </a:lnTo>
                    <a:lnTo>
                      <a:pt x="923925" y="400050"/>
                    </a:lnTo>
                    <a:lnTo>
                      <a:pt x="952500" y="361950"/>
                    </a:lnTo>
                    <a:lnTo>
                      <a:pt x="981075" y="371475"/>
                    </a:lnTo>
                    <a:lnTo>
                      <a:pt x="990600" y="428625"/>
                    </a:lnTo>
                    <a:lnTo>
                      <a:pt x="1019175" y="457200"/>
                    </a:lnTo>
                    <a:lnTo>
                      <a:pt x="1000125" y="504825"/>
                    </a:lnTo>
                    <a:lnTo>
                      <a:pt x="1009650" y="533400"/>
                    </a:lnTo>
                    <a:lnTo>
                      <a:pt x="1038225" y="533400"/>
                    </a:lnTo>
                    <a:lnTo>
                      <a:pt x="1047750" y="590550"/>
                    </a:lnTo>
                    <a:lnTo>
                      <a:pt x="1028700" y="609600"/>
                    </a:lnTo>
                    <a:lnTo>
                      <a:pt x="1009650" y="647700"/>
                    </a:lnTo>
                    <a:lnTo>
                      <a:pt x="962025" y="647700"/>
                    </a:lnTo>
                    <a:lnTo>
                      <a:pt x="942975" y="638175"/>
                    </a:lnTo>
                    <a:lnTo>
                      <a:pt x="942975" y="676275"/>
                    </a:lnTo>
                    <a:lnTo>
                      <a:pt x="904875" y="695325"/>
                    </a:lnTo>
                    <a:lnTo>
                      <a:pt x="876300" y="685800"/>
                    </a:lnTo>
                    <a:lnTo>
                      <a:pt x="857250" y="704850"/>
                    </a:lnTo>
                    <a:lnTo>
                      <a:pt x="857250" y="666750"/>
                    </a:lnTo>
                    <a:lnTo>
                      <a:pt x="828675" y="676275"/>
                    </a:lnTo>
                    <a:lnTo>
                      <a:pt x="800100" y="657225"/>
                    </a:lnTo>
                    <a:lnTo>
                      <a:pt x="762000" y="666750"/>
                    </a:lnTo>
                    <a:lnTo>
                      <a:pt x="714375" y="733425"/>
                    </a:lnTo>
                    <a:lnTo>
                      <a:pt x="742950" y="742950"/>
                    </a:lnTo>
                    <a:lnTo>
                      <a:pt x="733425" y="762000"/>
                    </a:lnTo>
                    <a:lnTo>
                      <a:pt x="714375" y="762000"/>
                    </a:lnTo>
                    <a:lnTo>
                      <a:pt x="695325" y="752475"/>
                    </a:lnTo>
                    <a:lnTo>
                      <a:pt x="666750" y="723900"/>
                    </a:lnTo>
                    <a:lnTo>
                      <a:pt x="581025" y="695325"/>
                    </a:lnTo>
                    <a:lnTo>
                      <a:pt x="571500" y="714375"/>
                    </a:lnTo>
                    <a:lnTo>
                      <a:pt x="590550" y="733425"/>
                    </a:lnTo>
                    <a:lnTo>
                      <a:pt x="542925" y="771525"/>
                    </a:lnTo>
                    <a:lnTo>
                      <a:pt x="514350" y="762000"/>
                    </a:lnTo>
                    <a:lnTo>
                      <a:pt x="495300" y="752475"/>
                    </a:lnTo>
                    <a:lnTo>
                      <a:pt x="476250" y="742950"/>
                    </a:lnTo>
                    <a:lnTo>
                      <a:pt x="447675" y="742950"/>
                    </a:lnTo>
                    <a:lnTo>
                      <a:pt x="447675" y="704850"/>
                    </a:lnTo>
                    <a:lnTo>
                      <a:pt x="409575" y="685800"/>
                    </a:lnTo>
                    <a:lnTo>
                      <a:pt x="371475" y="723900"/>
                    </a:lnTo>
                    <a:lnTo>
                      <a:pt x="323850" y="714375"/>
                    </a:lnTo>
                    <a:lnTo>
                      <a:pt x="333375" y="695325"/>
                    </a:lnTo>
                    <a:lnTo>
                      <a:pt x="295275" y="695325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6" name="kon47"/>
              <p:cNvSpPr/>
              <p:nvPr/>
            </p:nvSpPr>
            <p:spPr>
              <a:xfrm>
                <a:off x="2349500" y="2289175"/>
                <a:ext cx="1257301" cy="1190626"/>
              </a:xfrm>
              <a:custGeom>
                <a:avLst/>
                <a:gdLst/>
                <a:ahLst/>
                <a:cxnLst/>
                <a:rect l="0" t="0" r="0" b="0"/>
                <a:pathLst>
                  <a:path w="1257301" h="1190626">
                    <a:moveTo>
                      <a:pt x="1152525" y="619125"/>
                    </a:moveTo>
                    <a:lnTo>
                      <a:pt x="1104900" y="638175"/>
                    </a:lnTo>
                    <a:lnTo>
                      <a:pt x="1133475" y="657225"/>
                    </a:lnTo>
                    <a:lnTo>
                      <a:pt x="1076325" y="695325"/>
                    </a:lnTo>
                    <a:lnTo>
                      <a:pt x="1009650" y="695325"/>
                    </a:lnTo>
                    <a:lnTo>
                      <a:pt x="981075" y="723900"/>
                    </a:lnTo>
                    <a:lnTo>
                      <a:pt x="923925" y="723900"/>
                    </a:lnTo>
                    <a:lnTo>
                      <a:pt x="914400" y="742950"/>
                    </a:lnTo>
                    <a:lnTo>
                      <a:pt x="809625" y="771525"/>
                    </a:lnTo>
                    <a:lnTo>
                      <a:pt x="762000" y="752475"/>
                    </a:lnTo>
                    <a:lnTo>
                      <a:pt x="714375" y="771525"/>
                    </a:lnTo>
                    <a:lnTo>
                      <a:pt x="695325" y="800100"/>
                    </a:lnTo>
                    <a:lnTo>
                      <a:pt x="657225" y="723900"/>
                    </a:lnTo>
                    <a:lnTo>
                      <a:pt x="609600" y="695325"/>
                    </a:lnTo>
                    <a:lnTo>
                      <a:pt x="600075" y="733425"/>
                    </a:lnTo>
                    <a:lnTo>
                      <a:pt x="571500" y="781050"/>
                    </a:lnTo>
                    <a:lnTo>
                      <a:pt x="600075" y="800100"/>
                    </a:lnTo>
                    <a:lnTo>
                      <a:pt x="571500" y="809625"/>
                    </a:lnTo>
                    <a:lnTo>
                      <a:pt x="590550" y="838200"/>
                    </a:lnTo>
                    <a:lnTo>
                      <a:pt x="600075" y="876300"/>
                    </a:lnTo>
                    <a:lnTo>
                      <a:pt x="581025" y="895350"/>
                    </a:lnTo>
                    <a:lnTo>
                      <a:pt x="628650" y="933450"/>
                    </a:lnTo>
                    <a:lnTo>
                      <a:pt x="657225" y="914400"/>
                    </a:lnTo>
                    <a:lnTo>
                      <a:pt x="676275" y="914400"/>
                    </a:lnTo>
                    <a:lnTo>
                      <a:pt x="676275" y="933450"/>
                    </a:lnTo>
                    <a:lnTo>
                      <a:pt x="695325" y="933450"/>
                    </a:lnTo>
                    <a:lnTo>
                      <a:pt x="695325" y="962025"/>
                    </a:lnTo>
                    <a:lnTo>
                      <a:pt x="714375" y="990600"/>
                    </a:lnTo>
                    <a:lnTo>
                      <a:pt x="666750" y="1028700"/>
                    </a:lnTo>
                    <a:lnTo>
                      <a:pt x="657225" y="1009650"/>
                    </a:lnTo>
                    <a:lnTo>
                      <a:pt x="628650" y="1066800"/>
                    </a:lnTo>
                    <a:lnTo>
                      <a:pt x="590550" y="1066800"/>
                    </a:lnTo>
                    <a:lnTo>
                      <a:pt x="619125" y="1104900"/>
                    </a:lnTo>
                    <a:lnTo>
                      <a:pt x="571500" y="1143000"/>
                    </a:lnTo>
                    <a:lnTo>
                      <a:pt x="514350" y="1162050"/>
                    </a:lnTo>
                    <a:lnTo>
                      <a:pt x="485775" y="1143000"/>
                    </a:lnTo>
                    <a:lnTo>
                      <a:pt x="485775" y="1190625"/>
                    </a:lnTo>
                    <a:lnTo>
                      <a:pt x="447675" y="1190625"/>
                    </a:lnTo>
                    <a:lnTo>
                      <a:pt x="457200" y="1133475"/>
                    </a:lnTo>
                    <a:lnTo>
                      <a:pt x="428625" y="1114425"/>
                    </a:lnTo>
                    <a:lnTo>
                      <a:pt x="390525" y="1133475"/>
                    </a:lnTo>
                    <a:lnTo>
                      <a:pt x="371475" y="1162050"/>
                    </a:lnTo>
                    <a:lnTo>
                      <a:pt x="342900" y="1114425"/>
                    </a:lnTo>
                    <a:lnTo>
                      <a:pt x="314325" y="1038225"/>
                    </a:lnTo>
                    <a:lnTo>
                      <a:pt x="295275" y="1009650"/>
                    </a:lnTo>
                    <a:lnTo>
                      <a:pt x="276225" y="962025"/>
                    </a:lnTo>
                    <a:lnTo>
                      <a:pt x="285750" y="923925"/>
                    </a:lnTo>
                    <a:lnTo>
                      <a:pt x="257175" y="933450"/>
                    </a:lnTo>
                    <a:lnTo>
                      <a:pt x="228600" y="914400"/>
                    </a:lnTo>
                    <a:lnTo>
                      <a:pt x="180975" y="942975"/>
                    </a:lnTo>
                    <a:lnTo>
                      <a:pt x="142875" y="990600"/>
                    </a:lnTo>
                    <a:lnTo>
                      <a:pt x="114300" y="962025"/>
                    </a:lnTo>
                    <a:lnTo>
                      <a:pt x="76200" y="981075"/>
                    </a:lnTo>
                    <a:lnTo>
                      <a:pt x="85725" y="952500"/>
                    </a:lnTo>
                    <a:lnTo>
                      <a:pt x="66675" y="942975"/>
                    </a:lnTo>
                    <a:lnTo>
                      <a:pt x="85725" y="923925"/>
                    </a:lnTo>
                    <a:lnTo>
                      <a:pt x="66675" y="904875"/>
                    </a:lnTo>
                    <a:lnTo>
                      <a:pt x="38100" y="914400"/>
                    </a:lnTo>
                    <a:lnTo>
                      <a:pt x="19050" y="895350"/>
                    </a:lnTo>
                    <a:lnTo>
                      <a:pt x="38100" y="876300"/>
                    </a:lnTo>
                    <a:lnTo>
                      <a:pt x="0" y="857250"/>
                    </a:lnTo>
                    <a:lnTo>
                      <a:pt x="28575" y="838200"/>
                    </a:lnTo>
                    <a:lnTo>
                      <a:pt x="9525" y="800100"/>
                    </a:lnTo>
                    <a:lnTo>
                      <a:pt x="28575" y="800100"/>
                    </a:lnTo>
                    <a:lnTo>
                      <a:pt x="19050" y="781050"/>
                    </a:lnTo>
                    <a:lnTo>
                      <a:pt x="47625" y="771525"/>
                    </a:lnTo>
                    <a:lnTo>
                      <a:pt x="28575" y="733425"/>
                    </a:lnTo>
                    <a:lnTo>
                      <a:pt x="38100" y="685800"/>
                    </a:lnTo>
                    <a:lnTo>
                      <a:pt x="28575" y="647700"/>
                    </a:lnTo>
                    <a:lnTo>
                      <a:pt x="114300" y="628650"/>
                    </a:lnTo>
                    <a:lnTo>
                      <a:pt x="123825" y="609600"/>
                    </a:lnTo>
                    <a:lnTo>
                      <a:pt x="104775" y="600075"/>
                    </a:lnTo>
                    <a:lnTo>
                      <a:pt x="152400" y="552450"/>
                    </a:lnTo>
                    <a:lnTo>
                      <a:pt x="190500" y="542925"/>
                    </a:lnTo>
                    <a:lnTo>
                      <a:pt x="209550" y="495300"/>
                    </a:lnTo>
                    <a:lnTo>
                      <a:pt x="190500" y="476250"/>
                    </a:lnTo>
                    <a:lnTo>
                      <a:pt x="190500" y="457200"/>
                    </a:lnTo>
                    <a:lnTo>
                      <a:pt x="228600" y="457200"/>
                    </a:lnTo>
                    <a:lnTo>
                      <a:pt x="209550" y="438150"/>
                    </a:lnTo>
                    <a:lnTo>
                      <a:pt x="219075" y="419100"/>
                    </a:lnTo>
                    <a:lnTo>
                      <a:pt x="190500" y="419100"/>
                    </a:lnTo>
                    <a:lnTo>
                      <a:pt x="180975" y="381000"/>
                    </a:lnTo>
                    <a:lnTo>
                      <a:pt x="209550" y="371475"/>
                    </a:lnTo>
                    <a:lnTo>
                      <a:pt x="209550" y="304800"/>
                    </a:lnTo>
                    <a:lnTo>
                      <a:pt x="238125" y="314325"/>
                    </a:lnTo>
                    <a:lnTo>
                      <a:pt x="266700" y="247650"/>
                    </a:lnTo>
                    <a:lnTo>
                      <a:pt x="295275" y="266700"/>
                    </a:lnTo>
                    <a:lnTo>
                      <a:pt x="276225" y="209550"/>
                    </a:lnTo>
                    <a:lnTo>
                      <a:pt x="304800" y="209550"/>
                    </a:lnTo>
                    <a:lnTo>
                      <a:pt x="304800" y="180975"/>
                    </a:lnTo>
                    <a:lnTo>
                      <a:pt x="276225" y="152400"/>
                    </a:lnTo>
                    <a:lnTo>
                      <a:pt x="333375" y="142875"/>
                    </a:lnTo>
                    <a:lnTo>
                      <a:pt x="295275" y="123825"/>
                    </a:lnTo>
                    <a:lnTo>
                      <a:pt x="304800" y="85725"/>
                    </a:lnTo>
                    <a:lnTo>
                      <a:pt x="342900" y="47625"/>
                    </a:lnTo>
                    <a:lnTo>
                      <a:pt x="381000" y="66675"/>
                    </a:lnTo>
                    <a:lnTo>
                      <a:pt x="381000" y="104775"/>
                    </a:lnTo>
                    <a:lnTo>
                      <a:pt x="409575" y="104775"/>
                    </a:lnTo>
                    <a:lnTo>
                      <a:pt x="428625" y="114300"/>
                    </a:lnTo>
                    <a:lnTo>
                      <a:pt x="447675" y="123825"/>
                    </a:lnTo>
                    <a:lnTo>
                      <a:pt x="476250" y="133350"/>
                    </a:lnTo>
                    <a:lnTo>
                      <a:pt x="523875" y="95250"/>
                    </a:lnTo>
                    <a:lnTo>
                      <a:pt x="504825" y="76200"/>
                    </a:lnTo>
                    <a:lnTo>
                      <a:pt x="514350" y="57150"/>
                    </a:lnTo>
                    <a:lnTo>
                      <a:pt x="600075" y="85725"/>
                    </a:lnTo>
                    <a:lnTo>
                      <a:pt x="628650" y="114300"/>
                    </a:lnTo>
                    <a:lnTo>
                      <a:pt x="647700" y="123825"/>
                    </a:lnTo>
                    <a:lnTo>
                      <a:pt x="666750" y="123825"/>
                    </a:lnTo>
                    <a:lnTo>
                      <a:pt x="676275" y="104775"/>
                    </a:lnTo>
                    <a:lnTo>
                      <a:pt x="647700" y="95250"/>
                    </a:lnTo>
                    <a:lnTo>
                      <a:pt x="695325" y="28575"/>
                    </a:lnTo>
                    <a:lnTo>
                      <a:pt x="733425" y="19050"/>
                    </a:lnTo>
                    <a:lnTo>
                      <a:pt x="762000" y="38100"/>
                    </a:lnTo>
                    <a:lnTo>
                      <a:pt x="790575" y="28575"/>
                    </a:lnTo>
                    <a:lnTo>
                      <a:pt x="790575" y="66675"/>
                    </a:lnTo>
                    <a:lnTo>
                      <a:pt x="809625" y="47625"/>
                    </a:lnTo>
                    <a:lnTo>
                      <a:pt x="838200" y="57150"/>
                    </a:lnTo>
                    <a:lnTo>
                      <a:pt x="876300" y="38100"/>
                    </a:lnTo>
                    <a:lnTo>
                      <a:pt x="876300" y="0"/>
                    </a:lnTo>
                    <a:lnTo>
                      <a:pt x="895350" y="9525"/>
                    </a:lnTo>
                    <a:lnTo>
                      <a:pt x="942975" y="9525"/>
                    </a:lnTo>
                    <a:lnTo>
                      <a:pt x="942975" y="28575"/>
                    </a:lnTo>
                    <a:lnTo>
                      <a:pt x="1009650" y="85725"/>
                    </a:lnTo>
                    <a:lnTo>
                      <a:pt x="1009650" y="114300"/>
                    </a:lnTo>
                    <a:lnTo>
                      <a:pt x="1028700" y="152400"/>
                    </a:lnTo>
                    <a:lnTo>
                      <a:pt x="981075" y="180975"/>
                    </a:lnTo>
                    <a:lnTo>
                      <a:pt x="981075" y="209550"/>
                    </a:lnTo>
                    <a:lnTo>
                      <a:pt x="1038225" y="219075"/>
                    </a:lnTo>
                    <a:lnTo>
                      <a:pt x="1028700" y="247650"/>
                    </a:lnTo>
                    <a:lnTo>
                      <a:pt x="1047750" y="276225"/>
                    </a:lnTo>
                    <a:lnTo>
                      <a:pt x="1047750" y="314325"/>
                    </a:lnTo>
                    <a:lnTo>
                      <a:pt x="1085850" y="314325"/>
                    </a:lnTo>
                    <a:lnTo>
                      <a:pt x="1114425" y="323850"/>
                    </a:lnTo>
                    <a:lnTo>
                      <a:pt x="1123950" y="352425"/>
                    </a:lnTo>
                    <a:lnTo>
                      <a:pt x="1133475" y="323850"/>
                    </a:lnTo>
                    <a:lnTo>
                      <a:pt x="1171575" y="314325"/>
                    </a:lnTo>
                    <a:lnTo>
                      <a:pt x="1190625" y="352425"/>
                    </a:lnTo>
                    <a:lnTo>
                      <a:pt x="1181100" y="390525"/>
                    </a:lnTo>
                    <a:lnTo>
                      <a:pt x="1190625" y="419100"/>
                    </a:lnTo>
                    <a:lnTo>
                      <a:pt x="1219200" y="409575"/>
                    </a:lnTo>
                    <a:lnTo>
                      <a:pt x="1228725" y="438150"/>
                    </a:lnTo>
                    <a:lnTo>
                      <a:pt x="1257300" y="428625"/>
                    </a:lnTo>
                    <a:lnTo>
                      <a:pt x="1247775" y="466725"/>
                    </a:lnTo>
                    <a:lnTo>
                      <a:pt x="1257300" y="514350"/>
                    </a:lnTo>
                    <a:lnTo>
                      <a:pt x="1238250" y="552450"/>
                    </a:lnTo>
                    <a:lnTo>
                      <a:pt x="1200150" y="590550"/>
                    </a:lnTo>
                    <a:lnTo>
                      <a:pt x="1209675" y="619125"/>
                    </a:lnTo>
                    <a:lnTo>
                      <a:pt x="1171575" y="64770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  <p:sp>
            <p:nvSpPr>
              <p:cNvPr id="187" name="kon49"/>
              <p:cNvSpPr/>
              <p:nvPr/>
            </p:nvSpPr>
            <p:spPr>
              <a:xfrm>
                <a:off x="3111500" y="1003300"/>
                <a:ext cx="295276" cy="228601"/>
              </a:xfrm>
              <a:custGeom>
                <a:avLst/>
                <a:gdLst/>
                <a:ahLst/>
                <a:cxnLst/>
                <a:rect l="0" t="0" r="0" b="0"/>
                <a:pathLst>
                  <a:path w="295276" h="228601">
                    <a:moveTo>
                      <a:pt x="142875" y="190500"/>
                    </a:moveTo>
                    <a:lnTo>
                      <a:pt x="152400" y="228600"/>
                    </a:lnTo>
                    <a:lnTo>
                      <a:pt x="104775" y="228600"/>
                    </a:lnTo>
                    <a:lnTo>
                      <a:pt x="104775" y="190500"/>
                    </a:lnTo>
                    <a:lnTo>
                      <a:pt x="85725" y="180975"/>
                    </a:lnTo>
                    <a:lnTo>
                      <a:pt x="66675" y="142875"/>
                    </a:lnTo>
                    <a:lnTo>
                      <a:pt x="38100" y="142875"/>
                    </a:lnTo>
                    <a:lnTo>
                      <a:pt x="0" y="85725"/>
                    </a:lnTo>
                    <a:lnTo>
                      <a:pt x="0" y="66675"/>
                    </a:lnTo>
                    <a:lnTo>
                      <a:pt x="19050" y="0"/>
                    </a:lnTo>
                    <a:lnTo>
                      <a:pt x="47625" y="0"/>
                    </a:lnTo>
                    <a:lnTo>
                      <a:pt x="66675" y="19050"/>
                    </a:lnTo>
                    <a:lnTo>
                      <a:pt x="104775" y="9525"/>
                    </a:lnTo>
                    <a:lnTo>
                      <a:pt x="104775" y="57150"/>
                    </a:lnTo>
                    <a:lnTo>
                      <a:pt x="152400" y="19050"/>
                    </a:lnTo>
                    <a:lnTo>
                      <a:pt x="180975" y="38100"/>
                    </a:lnTo>
                    <a:lnTo>
                      <a:pt x="228600" y="38100"/>
                    </a:lnTo>
                    <a:lnTo>
                      <a:pt x="247650" y="57150"/>
                    </a:lnTo>
                    <a:lnTo>
                      <a:pt x="276225" y="47625"/>
                    </a:lnTo>
                    <a:lnTo>
                      <a:pt x="295275" y="85725"/>
                    </a:lnTo>
                    <a:lnTo>
                      <a:pt x="247650" y="133350"/>
                    </a:lnTo>
                    <a:lnTo>
                      <a:pt x="266700" y="152400"/>
                    </a:lnTo>
                    <a:lnTo>
                      <a:pt x="247650" y="171450"/>
                    </a:lnTo>
                    <a:lnTo>
                      <a:pt x="285750" y="180975"/>
                    </a:lnTo>
                    <a:lnTo>
                      <a:pt x="209550" y="190500"/>
                    </a:lnTo>
                    <a:lnTo>
                      <a:pt x="171450" y="152400"/>
                    </a:lnTo>
                    <a:lnTo>
                      <a:pt x="114300" y="17145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3333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l-PL" sz="1100"/>
              </a:p>
            </p:txBody>
          </p:sp>
        </p:grpSp>
        <p:sp>
          <p:nvSpPr>
            <p:cNvPr id="123" name="KonT1"/>
            <p:cNvSpPr/>
            <p:nvPr/>
          </p:nvSpPr>
          <p:spPr>
            <a:xfrm>
              <a:off x="2578023" y="1400452"/>
              <a:ext cx="741546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Białogardzki</a:t>
              </a:r>
            </a:p>
          </p:txBody>
        </p:sp>
        <p:sp>
          <p:nvSpPr>
            <p:cNvPr id="124" name="KonT2"/>
            <p:cNvSpPr/>
            <p:nvPr/>
          </p:nvSpPr>
          <p:spPr>
            <a:xfrm>
              <a:off x="1929302" y="3530875"/>
              <a:ext cx="765505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Choszczeński</a:t>
              </a:r>
            </a:p>
          </p:txBody>
        </p:sp>
        <p:sp>
          <p:nvSpPr>
            <p:cNvPr id="125" name="KonT3"/>
            <p:cNvSpPr/>
            <p:nvPr/>
          </p:nvSpPr>
          <p:spPr>
            <a:xfrm>
              <a:off x="2676200" y="2733952"/>
              <a:ext cx="543881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Drawski</a:t>
              </a:r>
            </a:p>
          </p:txBody>
        </p:sp>
        <p:sp>
          <p:nvSpPr>
            <p:cNvPr id="126" name="KonT4"/>
            <p:cNvSpPr/>
            <p:nvPr/>
          </p:nvSpPr>
          <p:spPr>
            <a:xfrm>
              <a:off x="1039848" y="2251351"/>
              <a:ext cx="723576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Goleniowski</a:t>
              </a:r>
            </a:p>
          </p:txBody>
        </p:sp>
        <p:sp>
          <p:nvSpPr>
            <p:cNvPr id="127" name="KonT5"/>
            <p:cNvSpPr/>
            <p:nvPr/>
          </p:nvSpPr>
          <p:spPr>
            <a:xfrm>
              <a:off x="1528105" y="1723875"/>
              <a:ext cx="537891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Gryficki</a:t>
              </a:r>
            </a:p>
          </p:txBody>
        </p:sp>
        <p:sp>
          <p:nvSpPr>
            <p:cNvPr id="128" name="KonT6"/>
            <p:cNvSpPr/>
            <p:nvPr/>
          </p:nvSpPr>
          <p:spPr>
            <a:xfrm>
              <a:off x="515431" y="3818427"/>
              <a:ext cx="591799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Gryfiński</a:t>
              </a:r>
            </a:p>
          </p:txBody>
        </p:sp>
        <p:sp>
          <p:nvSpPr>
            <p:cNvPr id="129" name="KonT7"/>
            <p:cNvSpPr/>
            <p:nvPr/>
          </p:nvSpPr>
          <p:spPr>
            <a:xfrm>
              <a:off x="974444" y="1781452"/>
              <a:ext cx="645708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Kamieński</a:t>
              </a:r>
            </a:p>
          </p:txBody>
        </p:sp>
        <p:sp>
          <p:nvSpPr>
            <p:cNvPr id="130" name="KonT8"/>
            <p:cNvSpPr/>
            <p:nvPr/>
          </p:nvSpPr>
          <p:spPr>
            <a:xfrm>
              <a:off x="2081001" y="1248052"/>
              <a:ext cx="693627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Kołobrzeski</a:t>
              </a:r>
            </a:p>
          </p:txBody>
        </p:sp>
        <p:sp>
          <p:nvSpPr>
            <p:cNvPr id="131" name="KonT9"/>
            <p:cNvSpPr/>
            <p:nvPr/>
          </p:nvSpPr>
          <p:spPr>
            <a:xfrm>
              <a:off x="2955280" y="985694"/>
              <a:ext cx="705608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 smtClean="0">
                  <a:solidFill>
                    <a:srgbClr val="636160"/>
                  </a:solidFill>
                  <a:latin typeface="Times New Roman"/>
                </a:rPr>
                <a:t>M. Koszalin</a:t>
              </a:r>
              <a:endParaRPr lang="pl-PL" sz="900" b="1" i="1" dirty="0">
                <a:solidFill>
                  <a:srgbClr val="636160"/>
                </a:solidFill>
                <a:latin typeface="Times New Roman"/>
              </a:endParaRPr>
            </a:p>
          </p:txBody>
        </p:sp>
        <p:sp>
          <p:nvSpPr>
            <p:cNvPr id="132" name="KonT10"/>
            <p:cNvSpPr/>
            <p:nvPr/>
          </p:nvSpPr>
          <p:spPr>
            <a:xfrm>
              <a:off x="3362502" y="1324251"/>
              <a:ext cx="681647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Koszaliński</a:t>
              </a:r>
            </a:p>
          </p:txBody>
        </p:sp>
        <p:sp>
          <p:nvSpPr>
            <p:cNvPr id="133" name="KonT11"/>
            <p:cNvSpPr/>
            <p:nvPr/>
          </p:nvSpPr>
          <p:spPr>
            <a:xfrm>
              <a:off x="1960547" y="2149751"/>
              <a:ext cx="519921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Łobeski</a:t>
              </a:r>
            </a:p>
          </p:txBody>
        </p:sp>
        <p:sp>
          <p:nvSpPr>
            <p:cNvPr id="134" name="KonT12"/>
            <p:cNvSpPr/>
            <p:nvPr/>
          </p:nvSpPr>
          <p:spPr>
            <a:xfrm>
              <a:off x="1255469" y="4016652"/>
              <a:ext cx="693627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Myśliborski</a:t>
              </a:r>
            </a:p>
          </p:txBody>
        </p:sp>
        <p:sp>
          <p:nvSpPr>
            <p:cNvPr id="135" name="KonT13"/>
            <p:cNvSpPr/>
            <p:nvPr/>
          </p:nvSpPr>
          <p:spPr>
            <a:xfrm>
              <a:off x="486082" y="2556151"/>
              <a:ext cx="483982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Policki</a:t>
              </a:r>
            </a:p>
          </p:txBody>
        </p:sp>
        <p:sp>
          <p:nvSpPr>
            <p:cNvPr id="136" name="KonT14"/>
            <p:cNvSpPr/>
            <p:nvPr/>
          </p:nvSpPr>
          <p:spPr>
            <a:xfrm>
              <a:off x="1102278" y="3378964"/>
              <a:ext cx="549870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Pyrzycki</a:t>
              </a:r>
            </a:p>
          </p:txBody>
        </p:sp>
        <p:sp>
          <p:nvSpPr>
            <p:cNvPr id="137" name="KonT15"/>
            <p:cNvSpPr/>
            <p:nvPr/>
          </p:nvSpPr>
          <p:spPr>
            <a:xfrm>
              <a:off x="3437647" y="511452"/>
              <a:ext cx="651698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Sławieński</a:t>
              </a:r>
            </a:p>
          </p:txBody>
        </p:sp>
        <p:sp>
          <p:nvSpPr>
            <p:cNvPr id="138" name="KonT16"/>
            <p:cNvSpPr/>
            <p:nvPr/>
          </p:nvSpPr>
          <p:spPr>
            <a:xfrm>
              <a:off x="1524000" y="3086100"/>
              <a:ext cx="734483" cy="224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>
                  <a:solidFill>
                    <a:srgbClr val="333333"/>
                  </a:solidFill>
                  <a:latin typeface="Times New Roman"/>
                </a:rPr>
                <a:t>Stargardzki</a:t>
              </a:r>
            </a:p>
          </p:txBody>
        </p:sp>
        <p:sp>
          <p:nvSpPr>
            <p:cNvPr id="139" name="KonT17"/>
            <p:cNvSpPr/>
            <p:nvPr/>
          </p:nvSpPr>
          <p:spPr>
            <a:xfrm>
              <a:off x="3403600" y="2247900"/>
              <a:ext cx="777428" cy="2249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333333"/>
                  </a:solidFill>
                  <a:latin typeface="Times New Roman"/>
                </a:rPr>
                <a:t>Szczecinecki</a:t>
              </a:r>
            </a:p>
          </p:txBody>
        </p:sp>
        <p:sp>
          <p:nvSpPr>
            <p:cNvPr id="140" name="KonT18"/>
            <p:cNvSpPr/>
            <p:nvPr/>
          </p:nvSpPr>
          <p:spPr>
            <a:xfrm>
              <a:off x="2665096" y="2078085"/>
              <a:ext cx="675657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Świdwiński</a:t>
              </a:r>
            </a:p>
          </p:txBody>
        </p:sp>
        <p:sp>
          <p:nvSpPr>
            <p:cNvPr id="141" name="KonT19"/>
            <p:cNvSpPr/>
            <p:nvPr/>
          </p:nvSpPr>
          <p:spPr>
            <a:xfrm>
              <a:off x="27490" y="1993235"/>
              <a:ext cx="1038045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Miasto Świnoujście</a:t>
              </a:r>
            </a:p>
          </p:txBody>
        </p:sp>
        <p:sp>
          <p:nvSpPr>
            <p:cNvPr id="142" name="KonT20"/>
            <p:cNvSpPr/>
            <p:nvPr/>
          </p:nvSpPr>
          <p:spPr>
            <a:xfrm>
              <a:off x="3002337" y="3216552"/>
              <a:ext cx="531901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Wałecki</a:t>
              </a:r>
            </a:p>
          </p:txBody>
        </p:sp>
        <p:sp>
          <p:nvSpPr>
            <p:cNvPr id="143" name="KonT21"/>
            <p:cNvSpPr/>
            <p:nvPr/>
          </p:nvSpPr>
          <p:spPr>
            <a:xfrm>
              <a:off x="711801" y="2776752"/>
              <a:ext cx="699617" cy="2180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900" b="1" i="1" dirty="0" smtClean="0">
                  <a:solidFill>
                    <a:srgbClr val="636160"/>
                  </a:solidFill>
                  <a:latin typeface="Times New Roman"/>
                </a:rPr>
                <a:t>M. </a:t>
              </a:r>
              <a:r>
                <a:rPr lang="pl-PL" sz="900" b="1" i="1" dirty="0">
                  <a:solidFill>
                    <a:srgbClr val="636160"/>
                  </a:solidFill>
                  <a:latin typeface="Times New Roman"/>
                </a:rPr>
                <a:t>Szczecin</a:t>
              </a:r>
            </a:p>
          </p:txBody>
        </p:sp>
        <p:sp>
          <p:nvSpPr>
            <p:cNvPr id="145" name="T7"/>
            <p:cNvSpPr/>
            <p:nvPr/>
          </p:nvSpPr>
          <p:spPr>
            <a:xfrm>
              <a:off x="2407104" y="3417765"/>
              <a:ext cx="627740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MG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Drawno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46" name="T8"/>
            <p:cNvSpPr/>
            <p:nvPr/>
          </p:nvSpPr>
          <p:spPr>
            <a:xfrm>
              <a:off x="1956790" y="3695326"/>
              <a:ext cx="540886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Krzęcin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47" name="T13"/>
            <p:cNvSpPr/>
            <p:nvPr/>
          </p:nvSpPr>
          <p:spPr>
            <a:xfrm>
              <a:off x="2595631" y="2416916"/>
              <a:ext cx="641216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Ostrowice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48" name="T23"/>
            <p:cNvSpPr/>
            <p:nvPr/>
          </p:nvSpPr>
          <p:spPr>
            <a:xfrm>
              <a:off x="1703117" y="1578472"/>
              <a:ext cx="524414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Brojce 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49" name="T25"/>
            <p:cNvSpPr/>
            <p:nvPr/>
          </p:nvSpPr>
          <p:spPr>
            <a:xfrm>
              <a:off x="1437342" y="1406317"/>
              <a:ext cx="570836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Karnice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0" name="T26"/>
            <p:cNvSpPr/>
            <p:nvPr/>
          </p:nvSpPr>
          <p:spPr>
            <a:xfrm>
              <a:off x="1621269" y="1987111"/>
              <a:ext cx="474998" cy="1744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600" b="1" i="1" dirty="0">
                  <a:solidFill>
                    <a:schemeClr val="tx1"/>
                  </a:solidFill>
                  <a:latin typeface="Times New Roman"/>
                </a:rPr>
                <a:t>MG </a:t>
              </a:r>
              <a:r>
                <a:rPr lang="pl-PL" sz="600" b="1" i="1" dirty="0" smtClean="0">
                  <a:solidFill>
                    <a:schemeClr val="tx1"/>
                  </a:solidFill>
                  <a:latin typeface="Times New Roman"/>
                </a:rPr>
                <a:t>Płoty</a:t>
              </a:r>
              <a:endParaRPr lang="pl-PL" sz="6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1" name="T36"/>
            <p:cNvSpPr/>
            <p:nvPr/>
          </p:nvSpPr>
          <p:spPr>
            <a:xfrm>
              <a:off x="408470" y="4232138"/>
              <a:ext cx="561850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MG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Moryń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2" name="T60"/>
            <p:cNvSpPr/>
            <p:nvPr/>
          </p:nvSpPr>
          <p:spPr>
            <a:xfrm>
              <a:off x="1754449" y="2487345"/>
              <a:ext cx="513931" cy="1744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600" b="1" i="1" dirty="0">
                  <a:solidFill>
                    <a:schemeClr val="tx1"/>
                  </a:solidFill>
                  <a:latin typeface="Times New Roman"/>
                </a:rPr>
                <a:t>MG </a:t>
              </a:r>
              <a:r>
                <a:rPr lang="pl-PL" sz="600" b="1" i="1" dirty="0" smtClean="0">
                  <a:solidFill>
                    <a:schemeClr val="tx1"/>
                  </a:solidFill>
                  <a:latin typeface="Times New Roman"/>
                </a:rPr>
                <a:t>Dobra</a:t>
              </a:r>
              <a:endParaRPr lang="pl-PL" sz="6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3" name="T62"/>
            <p:cNvSpPr/>
            <p:nvPr/>
          </p:nvSpPr>
          <p:spPr>
            <a:xfrm>
              <a:off x="1890126" y="2297912"/>
              <a:ext cx="669669" cy="1744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600" b="1" i="1" dirty="0">
                  <a:solidFill>
                    <a:schemeClr val="tx1"/>
                  </a:solidFill>
                  <a:latin typeface="Times New Roman"/>
                </a:rPr>
                <a:t>G. Radowo </a:t>
              </a:r>
              <a:r>
                <a:rPr lang="pl-PL" sz="600" b="1" i="1" dirty="0" smtClean="0">
                  <a:solidFill>
                    <a:schemeClr val="tx1"/>
                  </a:solidFill>
                  <a:latin typeface="Times New Roman"/>
                </a:rPr>
                <a:t>Małe</a:t>
              </a:r>
              <a:endParaRPr lang="pl-PL" sz="6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4" name="T64"/>
            <p:cNvSpPr/>
            <p:nvPr/>
          </p:nvSpPr>
          <p:spPr>
            <a:xfrm>
              <a:off x="2003790" y="2561372"/>
              <a:ext cx="639718" cy="1744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600" b="1" i="1" dirty="0">
                  <a:solidFill>
                    <a:schemeClr val="tx1"/>
                  </a:solidFill>
                  <a:latin typeface="Times New Roman"/>
                </a:rPr>
                <a:t>MG </a:t>
              </a:r>
              <a:r>
                <a:rPr lang="pl-PL" sz="600" b="1" i="1" dirty="0" smtClean="0">
                  <a:solidFill>
                    <a:schemeClr val="tx1"/>
                  </a:solidFill>
                  <a:latin typeface="Times New Roman"/>
                </a:rPr>
                <a:t>Węgorzyno</a:t>
              </a:r>
              <a:endParaRPr lang="pl-PL" sz="6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5" name="T75"/>
            <p:cNvSpPr/>
            <p:nvPr/>
          </p:nvSpPr>
          <p:spPr>
            <a:xfrm>
              <a:off x="1087796" y="3573674"/>
              <a:ext cx="588805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Kozielice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6" name="T89"/>
            <p:cNvSpPr/>
            <p:nvPr/>
          </p:nvSpPr>
          <p:spPr>
            <a:xfrm>
              <a:off x="1787712" y="2994063"/>
              <a:ext cx="684643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MG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Dobrzany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7" name="T96"/>
            <p:cNvSpPr/>
            <p:nvPr/>
          </p:nvSpPr>
          <p:spPr>
            <a:xfrm>
              <a:off x="3232786" y="2081849"/>
              <a:ext cx="633729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MG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Barwice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8" name="T99"/>
            <p:cNvSpPr/>
            <p:nvPr/>
          </p:nvSpPr>
          <p:spPr>
            <a:xfrm>
              <a:off x="3300900" y="1818431"/>
              <a:ext cx="632231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Grzmiąca 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59" name="T101"/>
            <p:cNvSpPr/>
            <p:nvPr/>
          </p:nvSpPr>
          <p:spPr>
            <a:xfrm>
              <a:off x="3652376" y="1900877"/>
              <a:ext cx="648703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G. Szczecinek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60" name="T102"/>
            <p:cNvSpPr/>
            <p:nvPr/>
          </p:nvSpPr>
          <p:spPr>
            <a:xfrm>
              <a:off x="2468237" y="2194585"/>
              <a:ext cx="575327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Brzeżno 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61" name="T103"/>
            <p:cNvSpPr/>
            <p:nvPr/>
          </p:nvSpPr>
          <p:spPr>
            <a:xfrm>
              <a:off x="2604625" y="1822395"/>
              <a:ext cx="525911" cy="189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Rąbino</a:t>
              </a:r>
              <a:endParaRPr lang="pl-PL" sz="700" b="1" i="1" dirty="0">
                <a:solidFill>
                  <a:schemeClr val="tx1"/>
                </a:solidFill>
                <a:latin typeface="Times New Roman"/>
              </a:endParaRPr>
            </a:p>
          </p:txBody>
        </p:sp>
        <p:sp>
          <p:nvSpPr>
            <p:cNvPr id="162" name="T106"/>
            <p:cNvSpPr/>
            <p:nvPr/>
          </p:nvSpPr>
          <p:spPr>
            <a:xfrm>
              <a:off x="2286485" y="2018506"/>
              <a:ext cx="567840" cy="2907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700" b="1" i="1" dirty="0" smtClean="0">
                  <a:solidFill>
                    <a:schemeClr val="tx1"/>
                  </a:solidFill>
                  <a:latin typeface="Times New Roman"/>
                </a:rPr>
                <a:t>G. </a:t>
              </a:r>
              <a:r>
                <a:rPr lang="pl-PL" sz="700" b="1" i="1" dirty="0">
                  <a:solidFill>
                    <a:schemeClr val="tx1"/>
                  </a:solidFill>
                  <a:latin typeface="Times New Roman"/>
                </a:rPr>
                <a:t>Świdwin
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03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40015"/>
            <a:ext cx="7816697" cy="1727330"/>
          </a:xfrm>
        </p:spPr>
        <p:txBody>
          <a:bodyPr>
            <a:normAutofit/>
          </a:bodyPr>
          <a:lstStyle/>
          <a:p>
            <a:pPr algn="just"/>
            <a:r>
              <a:rPr lang="pl-PL" sz="2400" dirty="0" smtClean="0"/>
              <a:t>Główne zadania w projekcie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62763" y="1232452"/>
            <a:ext cx="5855855" cy="4475622"/>
          </a:xfrm>
        </p:spPr>
        <p:txBody>
          <a:bodyPr>
            <a:normAutofit lnSpcReduction="10000"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1. Diagnoza sytuacji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blisko </a:t>
            </a:r>
            <a:r>
              <a:rPr lang="pl-PL" dirty="0"/>
              <a:t>80 </a:t>
            </a:r>
            <a:r>
              <a:rPr lang="pl-PL" dirty="0" smtClean="0"/>
              <a:t>wskaźników określających sytuację na obszarach objętych wsparciem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i</a:t>
            </a:r>
            <a:r>
              <a:rPr lang="pl-PL" dirty="0" smtClean="0"/>
              <a:t>nformacje pozyskiwane z urzędów, parafii, wywiadów z lokalną społecznością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o</a:t>
            </a:r>
            <a:r>
              <a:rPr lang="pl-PL" dirty="0" smtClean="0"/>
              <a:t>pracowanie </a:t>
            </a:r>
            <a:r>
              <a:rPr lang="pl-PL" dirty="0"/>
              <a:t>„</a:t>
            </a:r>
            <a:r>
              <a:rPr lang="pl-PL" dirty="0" smtClean="0"/>
              <a:t>Mapy </a:t>
            </a:r>
            <a:r>
              <a:rPr lang="pl-PL" dirty="0"/>
              <a:t>potrzeb i zasobów</a:t>
            </a:r>
            <a:r>
              <a:rPr lang="pl-PL" dirty="0" smtClean="0"/>
              <a:t>” dla każdej miejscowości</a:t>
            </a:r>
          </a:p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2. Zatrudnienie lokalnego animatora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o</a:t>
            </a:r>
            <a:r>
              <a:rPr lang="pl-PL" dirty="0" smtClean="0"/>
              <a:t>soby neutralne, ale zaangażowanie, chcące coś zmienić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zachęcanie sąsiadów do wspólnego działania oraz dokumentacja tego, co udało się </a:t>
            </a:r>
            <a:r>
              <a:rPr lang="pl-PL" dirty="0" smtClean="0"/>
              <a:t>zrobić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5" y="1232452"/>
            <a:ext cx="3753636" cy="276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177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40015"/>
            <a:ext cx="7816697" cy="1727330"/>
          </a:xfrm>
        </p:spPr>
        <p:txBody>
          <a:bodyPr>
            <a:normAutofit/>
          </a:bodyPr>
          <a:lstStyle/>
          <a:p>
            <a:pPr algn="just"/>
            <a:r>
              <a:rPr lang="pl-PL" sz="2400" dirty="0" smtClean="0"/>
              <a:t>Główne zadania w projekcie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2" y="1401417"/>
            <a:ext cx="6186375" cy="4433369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3. Inicjatywy lokalne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decyzja </a:t>
            </a:r>
            <a:r>
              <a:rPr lang="pl-PL" dirty="0"/>
              <a:t>mieszkańców jakie społeczne inicjatywy zrealizują za przewidziane w projekcie dla każdej miejscowości 20 tys. zł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 smtClean="0"/>
              <a:t>mieszkańcy </a:t>
            </a:r>
            <a:r>
              <a:rPr lang="pl-PL" dirty="0"/>
              <a:t>wspólnymi siłami porządkują teren, remontują, odnawiają i malują obiekty w swoim </a:t>
            </a:r>
            <a:r>
              <a:rPr lang="pl-PL" dirty="0" smtClean="0"/>
              <a:t>otoczeniu</a:t>
            </a:r>
          </a:p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4. Przygotowanie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Lokalnych Programów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Rewitalizacji</a:t>
            </a:r>
          </a:p>
          <a:p>
            <a:endParaRPr lang="pl-PL" dirty="0"/>
          </a:p>
        </p:txBody>
      </p:sp>
      <p:pic>
        <p:nvPicPr>
          <p:cNvPr id="4" name="Symbol zastępczy zawartości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61" y="1401417"/>
            <a:ext cx="4031798" cy="2687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83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9743" y="240014"/>
            <a:ext cx="7816697" cy="2392349"/>
          </a:xfrm>
        </p:spPr>
        <p:txBody>
          <a:bodyPr>
            <a:normAutofit/>
          </a:bodyPr>
          <a:lstStyle/>
          <a:p>
            <a:pPr algn="just"/>
            <a:r>
              <a:rPr lang="pl-PL" sz="2400" dirty="0" smtClean="0"/>
              <a:t>Osiągnięte rezultaty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625599"/>
            <a:ext cx="5386039" cy="42091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		</a:t>
            </a:r>
          </a:p>
          <a:p>
            <a:pPr>
              <a:lnSpc>
                <a:spcPct val="150000"/>
              </a:lnSpc>
            </a:pPr>
            <a:r>
              <a:rPr lang="pl-PL" dirty="0"/>
              <a:t>	</a:t>
            </a:r>
            <a:r>
              <a:rPr lang="pl-PL" dirty="0" smtClean="0"/>
              <a:t>	4 328 189, 73 wartość projektu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		720 wspartych osób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		72 inicjatywy lokalne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		18 </a:t>
            </a:r>
            <a:r>
              <a:rPr lang="pl-PL" dirty="0"/>
              <a:t>wspartych </a:t>
            </a:r>
            <a:r>
              <a:rPr lang="pl-PL" dirty="0" smtClean="0"/>
              <a:t>gmin</a:t>
            </a:r>
            <a:endParaRPr lang="pl-PL" dirty="0"/>
          </a:p>
        </p:txBody>
      </p:sp>
      <p:sp>
        <p:nvSpPr>
          <p:cNvPr id="4" name="Strzałka w prawo 3"/>
          <p:cNvSpPr/>
          <p:nvPr/>
        </p:nvSpPr>
        <p:spPr>
          <a:xfrm>
            <a:off x="933775" y="2303895"/>
            <a:ext cx="766618" cy="350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trzałka w prawo 4"/>
          <p:cNvSpPr/>
          <p:nvPr/>
        </p:nvSpPr>
        <p:spPr>
          <a:xfrm>
            <a:off x="933775" y="3533607"/>
            <a:ext cx="766618" cy="350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Strzałka w prawo 5"/>
          <p:cNvSpPr/>
          <p:nvPr/>
        </p:nvSpPr>
        <p:spPr>
          <a:xfrm>
            <a:off x="933775" y="4134302"/>
            <a:ext cx="766618" cy="350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/>
          </a:p>
        </p:txBody>
      </p:sp>
      <p:sp>
        <p:nvSpPr>
          <p:cNvPr id="7" name="Strzałka w prawo 6"/>
          <p:cNvSpPr/>
          <p:nvPr/>
        </p:nvSpPr>
        <p:spPr>
          <a:xfrm>
            <a:off x="933775" y="2924767"/>
            <a:ext cx="766618" cy="3509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275" y="1027268"/>
            <a:ext cx="4904404" cy="44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/>
              <a:t>Budowa wiaty wraz z drobną infrastrukturą w miejscowości </a:t>
            </a:r>
            <a:br>
              <a:rPr lang="pl-PL" sz="2400" dirty="0"/>
            </a:br>
            <a:r>
              <a:rPr lang="pl-PL" sz="2400" b="1" dirty="0"/>
              <a:t>Stary Przybysław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9743" y="1422399"/>
            <a:ext cx="10515600" cy="4412387"/>
          </a:xfrm>
        </p:spPr>
        <p:txBody>
          <a:bodyPr/>
          <a:lstStyle/>
          <a:p>
            <a:pPr algn="l"/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2" y="1987826"/>
            <a:ext cx="5667979" cy="3764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36" y="834887"/>
            <a:ext cx="3267846" cy="492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8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1434</Words>
  <Application>Microsoft Office PowerPoint</Application>
  <PresentationFormat>Panoramiczny</PresentationFormat>
  <Paragraphs>385</Paragraphs>
  <Slides>28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6" baseType="lpstr">
      <vt:lpstr>Book Antiqua</vt:lpstr>
      <vt:lpstr>Calibri Light</vt:lpstr>
      <vt:lpstr>Mongolian Baiti</vt:lpstr>
      <vt:lpstr>Calibri</vt:lpstr>
      <vt:lpstr>Wingdings</vt:lpstr>
      <vt:lpstr>Arial</vt:lpstr>
      <vt:lpstr>Times New Roman</vt:lpstr>
      <vt:lpstr>Motyw pakietu Office</vt:lpstr>
      <vt:lpstr>Wsparcie działań rewitalizacyjnych z EFS</vt:lpstr>
      <vt:lpstr>Osie RPO WZ realizowane przez WUP w Szczecinie</vt:lpstr>
      <vt:lpstr>Rewitalizacja - rozstrzygnięte dotąd konkursy</vt:lpstr>
      <vt:lpstr>Konkurs w roku 2016 - Schemat A: Wsparcie na przygotowanie lub aktualizację lokalnych programów rewitalizacji </vt:lpstr>
      <vt:lpstr>Projekt „Rewitalizacja na terenie gmin województwa zachodniopomorskiego znajdujących się w Specjalnej Strefie Włączenia” - Fundacja Nauka dla Środowiska</vt:lpstr>
      <vt:lpstr>Główne zadania w projekcie</vt:lpstr>
      <vt:lpstr>Główne zadania w projekcie</vt:lpstr>
      <vt:lpstr>Osiągnięte rezultaty</vt:lpstr>
      <vt:lpstr>Budowa wiaty wraz z drobną infrastrukturą w miejscowości  Stary Przybysław </vt:lpstr>
      <vt:lpstr>Budowa wiaty wraz z drobną infrastrukturą w miejscowości Stary Przybysław </vt:lpstr>
      <vt:lpstr>Budowa boiska do gry w piłkę nożną i koszykówkę w Starym Wierzchowie</vt:lpstr>
      <vt:lpstr>Oczyszczenie stawu w Dołganowie</vt:lpstr>
      <vt:lpstr>Zagospodarowanie terenu nad Jeziorem Pęczerzyno</vt:lpstr>
      <vt:lpstr>Zagospodarowanie terenu nad Jeziorem Pęczerzyno</vt:lpstr>
      <vt:lpstr>Montaż siłowni zewnętrznej w Słonowicach</vt:lpstr>
      <vt:lpstr>Montaż siłowni zewnętrznej w Słonowicach</vt:lpstr>
      <vt:lpstr>Budowa altany w Bełtnie</vt:lpstr>
      <vt:lpstr>Budowa altany w Bełtnie</vt:lpstr>
      <vt:lpstr>Rewitalizacja plaży w Cieszynie</vt:lpstr>
      <vt:lpstr>Budowa boiska w Kąklewicach</vt:lpstr>
      <vt:lpstr>Materiały filmowe na serwisie YouTube</vt:lpstr>
      <vt:lpstr>Konkurs w roku 2018 - Schemat B. Wspieranie procesów rewitalizacyjnych zawartych w Lokalnych Programach Rewitalizacji </vt:lpstr>
      <vt:lpstr>Konkurs w roku 2018 – Schemat B</vt:lpstr>
      <vt:lpstr>Konkurs w roku 2018 – Schemat B</vt:lpstr>
      <vt:lpstr>Konkurs w ramach Działania 7.1 typ 3 schemat B – rok 2018 Subregion A - wartość projektu: 5 044 953,40 zł Fundacja Nauka dla Środowiska w partnerstwie z Aktywa Plus Emilia Kowalska oraz 4 C centrum Ekonomii Społecznej Sp. Z o.o.</vt:lpstr>
      <vt:lpstr>Konkurs w ramach Działania 7.1 typ 3 schemat B – rok 2018 Subregion B - wartość projektu: 7 584 451,60 zł Stowarzyszenie „Lider Pojezierza” w partnerstwie z Fundacją Nauka dla Środowiska oraz Fundacją Pod Aniołem</vt:lpstr>
      <vt:lpstr>Konkurs w ramach Działania 7.1 typ 3 schemat B – rok 2018 Subregion C - wartość projektu: 6 898 805 zł Koszalińska Agencja Rozwoju Regionalnego S.A.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Krycki Wojciech</dc:creator>
  <cp:lastModifiedBy>Krycki Wojciech</cp:lastModifiedBy>
  <cp:revision>293</cp:revision>
  <cp:lastPrinted>2018-04-27T12:54:01Z</cp:lastPrinted>
  <dcterms:created xsi:type="dcterms:W3CDTF">2018-01-11T08:55:36Z</dcterms:created>
  <dcterms:modified xsi:type="dcterms:W3CDTF">2018-10-16T08:05:49Z</dcterms:modified>
</cp:coreProperties>
</file>